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0" r:id="rId3"/>
    <p:sldId id="269" r:id="rId4"/>
    <p:sldId id="286" r:id="rId5"/>
    <p:sldId id="293" r:id="rId6"/>
    <p:sldId id="294" r:id="rId7"/>
    <p:sldId id="287" r:id="rId8"/>
    <p:sldId id="295" r:id="rId9"/>
    <p:sldId id="296" r:id="rId10"/>
    <p:sldId id="298" r:id="rId11"/>
    <p:sldId id="297" r:id="rId12"/>
    <p:sldId id="299" r:id="rId13"/>
    <p:sldId id="300" r:id="rId14"/>
    <p:sldId id="301" r:id="rId15"/>
    <p:sldId id="302" r:id="rId16"/>
    <p:sldId id="303" r:id="rId17"/>
    <p:sldId id="304" r:id="rId18"/>
    <p:sldId id="305" r:id="rId19"/>
    <p:sldId id="288" r:id="rId20"/>
    <p:sldId id="306" r:id="rId21"/>
  </p:sldIdLst>
  <p:sldSz cx="9144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132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folie">
    <p:spTree>
      <p:nvGrpSpPr>
        <p:cNvPr id="1" name=""/>
        <p:cNvGrpSpPr/>
        <p:nvPr/>
      </p:nvGrpSpPr>
      <p:grpSpPr>
        <a:xfrm>
          <a:off x="0" y="0"/>
          <a:ext cx="0" cy="0"/>
          <a:chOff x="0" y="0"/>
          <a:chExt cx="0" cy="0"/>
        </a:xfrm>
      </p:grpSpPr>
      <p:grpSp>
        <p:nvGrpSpPr>
          <p:cNvPr id="2" name="Gruppieren 6"/>
          <p:cNvGrpSpPr/>
          <p:nvPr/>
        </p:nvGrpSpPr>
        <p:grpSpPr>
          <a:xfrm>
            <a:off x="0" y="0"/>
            <a:ext cx="9144000" cy="6857999"/>
            <a:chOff x="0" y="0"/>
            <a:chExt cx="9144000" cy="6857999"/>
          </a:xfrm>
        </p:grpSpPr>
        <p:sp>
          <p:nvSpPr>
            <p:cNvPr id="3" name="Rechteck 9"/>
            <p:cNvSpPr/>
            <p:nvPr/>
          </p:nvSpPr>
          <p:spPr>
            <a:xfrm>
              <a:off x="0" y="1187997"/>
              <a:ext cx="9144000" cy="5274003"/>
            </a:xfrm>
            <a:prstGeom prst="rect">
              <a:avLst/>
            </a:pr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de-DE" sz="2400" b="0" i="0" u="none" strike="noStrike" kern="1200" cap="none" spc="0" baseline="0">
                <a:solidFill>
                  <a:srgbClr val="006C31"/>
                </a:solidFill>
                <a:uFillTx/>
                <a:latin typeface="Arial"/>
                <a:ea typeface="ＭＳ Ｐゴシック"/>
              </a:endParaRPr>
            </a:p>
          </p:txBody>
        </p:sp>
        <p:pic>
          <p:nvPicPr>
            <p:cNvPr id="4" name="Grafik 11">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6680990" y="206462"/>
              <a:ext cx="1920102" cy="792089"/>
            </a:xfrm>
            <a:prstGeom prst="rect">
              <a:avLst/>
            </a:prstGeom>
            <a:noFill/>
            <a:ln cap="flat">
              <a:noFill/>
            </a:ln>
          </p:spPr>
        </p:pic>
        <p:sp>
          <p:nvSpPr>
            <p:cNvPr id="5" name="Rechteck 12"/>
            <p:cNvSpPr/>
            <p:nvPr/>
          </p:nvSpPr>
          <p:spPr>
            <a:xfrm>
              <a:off x="6166338" y="173397"/>
              <a:ext cx="2815199" cy="856801"/>
            </a:xfrm>
            <a:prstGeom prst="rect">
              <a:avLst/>
            </a:prstGeom>
            <a:solidFill>
              <a:srgbClr val="2C854D"/>
            </a:solidFill>
            <a:ln w="9528" cap="flat">
              <a:solidFill>
                <a:srgbClr val="006C31"/>
              </a:solidFill>
              <a:prstDash val="solid"/>
              <a:round/>
            </a:ln>
          </p:spPr>
          <p:txBody>
            <a:bodyPr vert="horz" wrap="square" lIns="91440" tIns="45720" rIns="91440" bIns="45720" anchor="t"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de-DE" sz="2400" b="0" i="0" u="none" strike="noStrike" kern="1200" cap="none" spc="0" baseline="0">
                <a:solidFill>
                  <a:srgbClr val="006C31"/>
                </a:solidFill>
                <a:uFillTx/>
                <a:latin typeface="Arial"/>
                <a:ea typeface="ＭＳ Ｐゴシック"/>
              </a:endParaRPr>
            </a:p>
          </p:txBody>
        </p:sp>
        <p:sp>
          <p:nvSpPr>
            <p:cNvPr id="6" name="Rechteck 13"/>
            <p:cNvSpPr/>
            <p:nvPr/>
          </p:nvSpPr>
          <p:spPr>
            <a:xfrm>
              <a:off x="0" y="0"/>
              <a:ext cx="9144000" cy="1187997"/>
            </a:xfrm>
            <a:prstGeom prst="rect">
              <a:avLst/>
            </a:prstGeom>
            <a:solidFill>
              <a:srgbClr val="C6C7BE"/>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de-DE" sz="2400" b="0" i="0" u="none" strike="noStrike" kern="1200" cap="none" spc="0" baseline="0">
                <a:solidFill>
                  <a:srgbClr val="006C31"/>
                </a:solidFill>
                <a:uFillTx/>
                <a:latin typeface="Arial"/>
                <a:ea typeface="ＭＳ Ｐゴシック"/>
              </a:endParaRPr>
            </a:p>
          </p:txBody>
        </p:sp>
        <p:sp>
          <p:nvSpPr>
            <p:cNvPr id="7" name="Rechteck 15"/>
            <p:cNvSpPr/>
            <p:nvPr/>
          </p:nvSpPr>
          <p:spPr>
            <a:xfrm>
              <a:off x="0" y="6462000"/>
              <a:ext cx="9144000" cy="395999"/>
            </a:xfrm>
            <a:prstGeom prst="rect">
              <a:avLst/>
            </a:prstGeom>
            <a:solidFill>
              <a:srgbClr val="C6C7BE"/>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de-DE" sz="2400" b="0" i="0" u="none" strike="noStrike" kern="1200" cap="none" spc="0" baseline="0">
                <a:solidFill>
                  <a:srgbClr val="006C31"/>
                </a:solidFill>
                <a:uFillTx/>
                <a:latin typeface="Arial"/>
                <a:ea typeface="ＭＳ Ｐゴシック"/>
              </a:endParaRPr>
            </a:p>
          </p:txBody>
        </p:sp>
      </p:grpSp>
      <p:sp>
        <p:nvSpPr>
          <p:cNvPr id="8" name="Titel 5"/>
          <p:cNvSpPr txBox="1">
            <a:spLocks noGrp="1"/>
          </p:cNvSpPr>
          <p:nvPr>
            <p:ph type="title"/>
          </p:nvPr>
        </p:nvSpPr>
        <p:spPr>
          <a:xfrm>
            <a:off x="882002" y="2492892"/>
            <a:ext cx="7380003" cy="1512170"/>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Bef>
                <a:spcPts val="0"/>
              </a:spcBef>
              <a:spcAft>
                <a:spcPts val="0"/>
              </a:spcAft>
              <a:tabLst/>
              <a:defRPr lang="de-DE" sz="3600" b="1" i="0" u="none" strike="noStrike" cap="none" spc="0" baseline="0">
                <a:solidFill>
                  <a:srgbClr val="006C31"/>
                </a:solidFill>
                <a:uFillTx/>
                <a:latin typeface="LMU CompatilFact" pitchFamily="2"/>
                <a:ea typeface="ＭＳ Ｐゴシック"/>
              </a:defRPr>
            </a:lvl1pPr>
          </a:lstStyle>
          <a:p>
            <a:pPr lvl="0"/>
            <a:r>
              <a:rPr lang="de-DE"/>
              <a:t>Thema des Vortrags</a:t>
            </a:r>
          </a:p>
        </p:txBody>
      </p:sp>
      <p:sp>
        <p:nvSpPr>
          <p:cNvPr id="9" name="Textplatzhalter 7"/>
          <p:cNvSpPr txBox="1">
            <a:spLocks noGrp="1"/>
          </p:cNvSpPr>
          <p:nvPr>
            <p:ph type="body" sz="quarter" idx="4294967295"/>
          </p:nvPr>
        </p:nvSpPr>
        <p:spPr>
          <a:xfrm>
            <a:off x="882002" y="1556793"/>
            <a:ext cx="7380003" cy="360035"/>
          </a:xfrm>
          <a:prstGeom prst="rect">
            <a:avLst/>
          </a:prstGeom>
          <a:noFill/>
          <a:ln>
            <a:noFill/>
          </a:ln>
        </p:spPr>
        <p:txBody>
          <a:bodyPr vert="horz" wrap="square" lIns="91440" tIns="45720" rIns="91440" bIns="45720" anchor="t" anchorCtr="0" compatLnSpc="1">
            <a:noAutofit/>
          </a:bodyPr>
          <a:lstStyle>
            <a:lvl1pPr marL="342900" marR="0" lvl="0" indent="-342900" fontAlgn="auto" hangingPunct="0">
              <a:lnSpc>
                <a:spcPct val="100000"/>
              </a:lnSpc>
              <a:spcBef>
                <a:spcPts val="400"/>
              </a:spcBef>
              <a:spcAft>
                <a:spcPts val="0"/>
              </a:spcAft>
              <a:buNone/>
              <a:tabLst/>
              <a:defRPr lang="de-DE" sz="1800" b="1" i="0" u="none" strike="noStrike" cap="none" spc="0" baseline="0">
                <a:solidFill>
                  <a:srgbClr val="808080"/>
                </a:solidFill>
                <a:uFillTx/>
                <a:latin typeface="LMU CompatilFact" pitchFamily="2"/>
                <a:ea typeface="ＭＳ Ｐゴシック"/>
              </a:defRPr>
            </a:lvl1pPr>
          </a:lstStyle>
          <a:p>
            <a:pPr lvl="0"/>
            <a:r>
              <a:rPr lang="de-DE"/>
              <a:t>Vortragender</a:t>
            </a:r>
          </a:p>
        </p:txBody>
      </p:sp>
      <p:sp>
        <p:nvSpPr>
          <p:cNvPr id="10" name="Textplatzhalter 7"/>
          <p:cNvSpPr txBox="1">
            <a:spLocks noGrp="1"/>
          </p:cNvSpPr>
          <p:nvPr>
            <p:ph type="body" sz="quarter" idx="4294967295"/>
          </p:nvPr>
        </p:nvSpPr>
        <p:spPr>
          <a:xfrm>
            <a:off x="882002" y="1845460"/>
            <a:ext cx="7380003" cy="360035"/>
          </a:xfrm>
          <a:prstGeom prst="rect">
            <a:avLst/>
          </a:prstGeom>
          <a:noFill/>
          <a:ln>
            <a:noFill/>
          </a:ln>
        </p:spPr>
        <p:txBody>
          <a:bodyPr vert="horz" wrap="square" lIns="91440" tIns="45720" rIns="91440" bIns="45720" anchor="t" anchorCtr="0" compatLnSpc="1">
            <a:noAutofit/>
          </a:bodyPr>
          <a:lstStyle>
            <a:lvl1pPr marL="342900" marR="0" lvl="0" indent="-342900" fontAlgn="auto">
              <a:lnSpc>
                <a:spcPct val="100000"/>
              </a:lnSpc>
              <a:spcBef>
                <a:spcPts val="400"/>
              </a:spcBef>
              <a:spcAft>
                <a:spcPts val="0"/>
              </a:spcAft>
              <a:buNone/>
              <a:tabLst/>
              <a:defRPr lang="de-DE" sz="1600" b="0" i="0" u="none" strike="noStrike" cap="none" spc="0" baseline="0">
                <a:solidFill>
                  <a:srgbClr val="808080"/>
                </a:solidFill>
                <a:uFillTx/>
                <a:latin typeface="LMU CompatilFact" pitchFamily="2"/>
                <a:ea typeface="ＭＳ Ｐゴシック"/>
              </a:defRPr>
            </a:lvl1pPr>
          </a:lstStyle>
          <a:p>
            <a:pPr lvl="0"/>
            <a:r>
              <a:rPr lang="de-DE"/>
              <a:t>Institution</a:t>
            </a:r>
          </a:p>
        </p:txBody>
      </p:sp>
      <p:sp>
        <p:nvSpPr>
          <p:cNvPr id="11" name="Textplatzhalter 10"/>
          <p:cNvSpPr txBox="1">
            <a:spLocks noGrp="1"/>
          </p:cNvSpPr>
          <p:nvPr>
            <p:ph type="body" sz="quarter" idx="4294967295"/>
          </p:nvPr>
        </p:nvSpPr>
        <p:spPr>
          <a:xfrm>
            <a:off x="882002" y="4223659"/>
            <a:ext cx="3689997" cy="1078479"/>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Bef>
                <a:spcPts val="400"/>
              </a:spcBef>
              <a:spcAft>
                <a:spcPts val="0"/>
              </a:spcAft>
              <a:buNone/>
              <a:tabLst/>
              <a:defRPr lang="de-DE" sz="1800" b="1" i="0" u="none" strike="noStrike" cap="none" spc="0" baseline="0">
                <a:solidFill>
                  <a:srgbClr val="006C31"/>
                </a:solidFill>
                <a:uFillTx/>
                <a:latin typeface="LMU CompatilFact" pitchFamily="2"/>
                <a:ea typeface="ＭＳ Ｐゴシック"/>
              </a:defRPr>
            </a:lvl1pPr>
          </a:lstStyle>
          <a:p>
            <a:pPr lvl="0"/>
            <a:r>
              <a:rPr lang="de-DE"/>
              <a:t>Unterthema des Vortrags</a:t>
            </a:r>
          </a:p>
        </p:txBody>
      </p:sp>
      <p:pic>
        <p:nvPicPr>
          <p:cNvPr id="12" name="Grafik 17">
            <a:extLst>
              <a:ext uri="{FF2B5EF4-FFF2-40B4-BE49-F238E27FC236}">
                <a16:creationId xmlns:a16="http://schemas.microsoft.com/office/drawing/2014/main" id="{00000000-0000-0000-0000-000000000000}"/>
              </a:ext>
            </a:extLst>
          </p:cNvPr>
          <p:cNvPicPr>
            <a:picLocks noChangeAspect="1"/>
          </p:cNvPicPr>
          <p:nvPr/>
        </p:nvPicPr>
        <p:blipFill>
          <a:blip r:embed="rId3"/>
          <a:srcRect r="78778"/>
          <a:stretch>
            <a:fillRect/>
          </a:stretch>
        </p:blipFill>
        <p:spPr>
          <a:xfrm>
            <a:off x="167335" y="173397"/>
            <a:ext cx="1867945" cy="861995"/>
          </a:xfrm>
          <a:prstGeom prst="rect">
            <a:avLst/>
          </a:prstGeom>
          <a:noFill/>
          <a:ln cap="flat">
            <a:noFill/>
          </a:ln>
        </p:spPr>
      </p:pic>
    </p:spTree>
    <p:extLst>
      <p:ext uri="{BB962C8B-B14F-4D97-AF65-F5344CB8AC3E}">
        <p14:creationId xmlns:p14="http://schemas.microsoft.com/office/powerpoint/2010/main" val="124947081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 Untertitel und Inhalt">
    <p:spTree>
      <p:nvGrpSpPr>
        <p:cNvPr id="1" name=""/>
        <p:cNvGrpSpPr/>
        <p:nvPr/>
      </p:nvGrpSpPr>
      <p:grpSpPr>
        <a:xfrm>
          <a:off x="0" y="0"/>
          <a:ext cx="0" cy="0"/>
          <a:chOff x="0" y="0"/>
          <a:chExt cx="0" cy="0"/>
        </a:xfrm>
      </p:grpSpPr>
      <p:sp>
        <p:nvSpPr>
          <p:cNvPr id="2" name="Inhaltsplatzhalter 8"/>
          <p:cNvSpPr txBox="1">
            <a:spLocks noGrp="1"/>
          </p:cNvSpPr>
          <p:nvPr>
            <p:ph sz="quarter" idx="4294967295"/>
          </p:nvPr>
        </p:nvSpPr>
        <p:spPr>
          <a:xfrm>
            <a:off x="539550" y="2132856"/>
            <a:ext cx="8064898" cy="4104458"/>
          </a:xfrm>
          <a:prstGeom prst="rect">
            <a:avLst/>
          </a:prstGeom>
          <a:noFill/>
          <a:ln>
            <a:noFill/>
          </a:ln>
        </p:spPr>
        <p:txBody>
          <a:bodyPr vert="horz" wrap="square" lIns="91440" tIns="45720" rIns="91440" bIns="45720" anchor="t" anchorCtr="0" compatLnSpc="1">
            <a:noAutofit/>
          </a:bodyPr>
          <a:lstStyle>
            <a:lvl1pPr marL="342900" marR="0" lvl="0" indent="-342900" fontAlgn="auto">
              <a:lnSpc>
                <a:spcPct val="100000"/>
              </a:lnSpc>
              <a:spcBef>
                <a:spcPts val="600"/>
              </a:spcBef>
              <a:spcAft>
                <a:spcPts val="0"/>
              </a:spcAft>
              <a:buSzPct val="100000"/>
              <a:buFont typeface="Arial" pitchFamily="34"/>
              <a:tabLst/>
              <a:defRPr lang="de-DE" sz="2400" b="0" i="0" u="none" strike="noStrike" kern="0" cap="none" spc="0" baseline="0">
                <a:solidFill>
                  <a:srgbClr val="404040"/>
                </a:solidFill>
                <a:uFillTx/>
                <a:latin typeface="LMU CompatilFact" pitchFamily="2"/>
                <a:ea typeface="ＭＳ Ｐゴシック"/>
                <a:cs typeface="LMU CompatilFact" pitchFamily="2"/>
              </a:defRPr>
            </a:lvl1pPr>
            <a:lvl2pPr marL="742950" marR="0" lvl="1" indent="-285750" fontAlgn="auto">
              <a:lnSpc>
                <a:spcPct val="100000"/>
              </a:lnSpc>
              <a:spcAft>
                <a:spcPts val="0"/>
              </a:spcAft>
              <a:buSzPct val="100000"/>
              <a:buFont typeface="Arial" pitchFamily="34"/>
              <a:buChar char="–"/>
              <a:tabLst/>
              <a:defRPr lang="de-DE" sz="2000" b="0" i="0" u="none" strike="noStrike" kern="0" cap="none" spc="0" baseline="0">
                <a:solidFill>
                  <a:srgbClr val="404040"/>
                </a:solidFill>
                <a:uFillTx/>
                <a:latin typeface="LMU CompatilFact" pitchFamily="2"/>
                <a:ea typeface="ＭＳ Ｐゴシック"/>
                <a:cs typeface="LMU CompatilFact" pitchFamily="2"/>
              </a:defRPr>
            </a:lvl2pPr>
            <a:lvl3pPr marR="0" lvl="2" fontAlgn="auto">
              <a:lnSpc>
                <a:spcPct val="100000"/>
              </a:lnSpc>
              <a:spcBef>
                <a:spcPts val="400"/>
              </a:spcBef>
              <a:spcAft>
                <a:spcPts val="0"/>
              </a:spcAft>
              <a:buSzPct val="100000"/>
              <a:buFont typeface="Arial" pitchFamily="34"/>
              <a:tabLst/>
              <a:defRPr lang="de-DE" sz="1800" b="0" i="0" u="none" strike="noStrike" kern="0" cap="none" spc="0" baseline="0">
                <a:solidFill>
                  <a:srgbClr val="404040"/>
                </a:solidFill>
                <a:uFillTx/>
                <a:latin typeface="LMU CompatilFact" pitchFamily="2"/>
                <a:ea typeface="ＭＳ Ｐゴシック"/>
                <a:cs typeface="LMU CompatilFact" pitchFamily="2"/>
              </a:defRPr>
            </a:lvl3pPr>
            <a:lvl4pPr marR="0" lvl="3" fontAlgn="auto">
              <a:lnSpc>
                <a:spcPct val="100000"/>
              </a:lnSpc>
              <a:spcBef>
                <a:spcPts val="400"/>
              </a:spcBef>
              <a:spcAft>
                <a:spcPts val="0"/>
              </a:spcAft>
              <a:buSzPct val="100000"/>
              <a:buFont typeface="Arial" pitchFamily="34"/>
              <a:buChar char="–"/>
              <a:tabLst/>
              <a:defRPr lang="de-DE" sz="1600" b="0" i="0" u="none" strike="noStrike" kern="0" cap="none" spc="0" baseline="0">
                <a:solidFill>
                  <a:srgbClr val="404040"/>
                </a:solidFill>
                <a:uFillTx/>
                <a:latin typeface="LMU CompatilFact" pitchFamily="2"/>
                <a:ea typeface="ＭＳ Ｐゴシック"/>
                <a:cs typeface="LMU CompatilFact" pitchFamily="2"/>
              </a:defRPr>
            </a:lvl4pPr>
            <a:lvl5pPr marR="0" lvl="4" fontAlgn="auto">
              <a:lnSpc>
                <a:spcPct val="100000"/>
              </a:lnSpc>
              <a:spcBef>
                <a:spcPts val="400"/>
              </a:spcBef>
              <a:spcAft>
                <a:spcPts val="0"/>
              </a:spcAft>
              <a:buSzPct val="100000"/>
              <a:buFont typeface="Arial" pitchFamily="34"/>
              <a:buChar char="»"/>
              <a:tabLst/>
              <a:defRPr lang="de-DE" sz="1600" b="0" i="0" u="none" strike="noStrike" kern="0" cap="none" spc="0" baseline="0">
                <a:solidFill>
                  <a:srgbClr val="404040"/>
                </a:solidFill>
                <a:uFillTx/>
                <a:latin typeface="LMU CompatilFact" pitchFamily="2"/>
                <a:ea typeface="ＭＳ Ｐゴシック"/>
                <a:cs typeface="LMU CompatilFact" pitchFamily="2"/>
              </a:defRPr>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3" name="Textplatzhalter 7"/>
          <p:cNvSpPr txBox="1">
            <a:spLocks noGrp="1"/>
          </p:cNvSpPr>
          <p:nvPr>
            <p:ph type="body" sz="quarter" idx="4294967295"/>
          </p:nvPr>
        </p:nvSpPr>
        <p:spPr>
          <a:xfrm>
            <a:off x="539550" y="1556793"/>
            <a:ext cx="8064898" cy="566882"/>
          </a:xfrm>
          <a:prstGeom prst="rect">
            <a:avLst/>
          </a:prstGeom>
          <a:noFill/>
          <a:ln>
            <a:noFill/>
          </a:ln>
        </p:spPr>
        <p:txBody>
          <a:bodyPr vert="horz" wrap="square" lIns="91440" tIns="45720" rIns="91440" bIns="45720" anchor="t" anchorCtr="0" compatLnSpc="1">
            <a:noAutofit/>
          </a:bodyPr>
          <a:lstStyle>
            <a:lvl1pPr marL="342900" marR="0" lvl="0" indent="-342900" fontAlgn="auto">
              <a:lnSpc>
                <a:spcPct val="100000"/>
              </a:lnSpc>
              <a:spcBef>
                <a:spcPts val="600"/>
              </a:spcBef>
              <a:spcAft>
                <a:spcPts val="0"/>
              </a:spcAft>
              <a:buNone/>
              <a:tabLst/>
              <a:defRPr lang="de-DE" sz="2400" b="1" i="0" u="none" strike="noStrike" kern="0" cap="none" spc="0" baseline="0">
                <a:solidFill>
                  <a:srgbClr val="006C31"/>
                </a:solidFill>
                <a:uFillTx/>
                <a:latin typeface="LMU CompatilFact" pitchFamily="2"/>
                <a:ea typeface="ＭＳ Ｐゴシック"/>
                <a:cs typeface="LMU CompatilFact" pitchFamily="2"/>
              </a:defRPr>
            </a:lvl1pPr>
          </a:lstStyle>
          <a:p>
            <a:pPr lvl="0"/>
            <a:r>
              <a:rPr lang="de-DE"/>
              <a:t>Überschrift durch Klicken bearbeiten</a:t>
            </a:r>
          </a:p>
        </p:txBody>
      </p:sp>
      <p:sp>
        <p:nvSpPr>
          <p:cNvPr id="4" name="Titel 6"/>
          <p:cNvSpPr txBox="1">
            <a:spLocks noGrp="1"/>
          </p:cNvSpPr>
          <p:nvPr>
            <p:ph type="title"/>
          </p:nvPr>
        </p:nvSpPr>
        <p:spPr>
          <a:xfrm>
            <a:off x="2093207" y="181023"/>
            <a:ext cx="5222714" cy="833612"/>
          </a:xfrm>
          <a:prstGeom prst="rect">
            <a:avLst/>
          </a:prstGeom>
          <a:noFill/>
          <a:ln>
            <a:noFill/>
          </a:ln>
        </p:spPr>
        <p:txBody>
          <a:bodyPr vert="horz" wrap="square" lIns="91440" tIns="45720" rIns="91440" bIns="45720" anchor="b" anchorCtr="0" compatLnSpc="1">
            <a:noAutofit/>
          </a:bodyPr>
          <a:lstStyle>
            <a:lvl1pPr marL="182559" marR="0" lvl="0" indent="-182559" fontAlgn="auto">
              <a:lnSpc>
                <a:spcPct val="100000"/>
              </a:lnSpc>
              <a:spcBef>
                <a:spcPts val="0"/>
              </a:spcBef>
              <a:spcAft>
                <a:spcPts val="0"/>
              </a:spcAft>
              <a:tabLst/>
              <a:defRPr lang="de-DE" sz="1600" b="1" i="0" u="none" strike="noStrike" kern="0" cap="none" spc="0" baseline="0">
                <a:solidFill>
                  <a:srgbClr val="006C31"/>
                </a:solidFill>
                <a:uFillTx/>
                <a:latin typeface="LMU CompatilFact" pitchFamily="2"/>
                <a:ea typeface="ＭＳ Ｐゴシック"/>
                <a:cs typeface="LMU CompatilFact" pitchFamily="2"/>
              </a:defRPr>
            </a:lvl1pPr>
          </a:lstStyle>
          <a:p>
            <a:pPr lvl="0"/>
            <a:r>
              <a:rPr lang="de-DE"/>
              <a:t>Thema der Folie durch Klicken bearbeiten</a:t>
            </a:r>
          </a:p>
        </p:txBody>
      </p:sp>
    </p:spTree>
    <p:extLst>
      <p:ext uri="{BB962C8B-B14F-4D97-AF65-F5344CB8AC3E}">
        <p14:creationId xmlns:p14="http://schemas.microsoft.com/office/powerpoint/2010/main" val="379506073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Inhaltsplatzhalter 8"/>
          <p:cNvSpPr txBox="1">
            <a:spLocks noGrp="1"/>
          </p:cNvSpPr>
          <p:nvPr>
            <p:ph sz="quarter" idx="4294967295"/>
          </p:nvPr>
        </p:nvSpPr>
        <p:spPr>
          <a:xfrm>
            <a:off x="539550" y="1556793"/>
            <a:ext cx="8064898" cy="4679999"/>
          </a:xfrm>
          <a:prstGeom prst="rect">
            <a:avLst/>
          </a:prstGeom>
          <a:noFill/>
          <a:ln>
            <a:noFill/>
          </a:ln>
        </p:spPr>
        <p:txBody>
          <a:bodyPr vert="horz" wrap="square" lIns="91440" tIns="45720" rIns="91440" bIns="45720" anchor="t" anchorCtr="0" compatLnSpc="1">
            <a:noAutofit/>
          </a:bodyPr>
          <a:lstStyle>
            <a:lvl1pPr marL="342900" marR="0" lvl="0" indent="-342900" fontAlgn="auto">
              <a:lnSpc>
                <a:spcPct val="100000"/>
              </a:lnSpc>
              <a:spcBef>
                <a:spcPts val="600"/>
              </a:spcBef>
              <a:spcAft>
                <a:spcPts val="0"/>
              </a:spcAft>
              <a:buSzPct val="100000"/>
              <a:buFont typeface="Arial" pitchFamily="34"/>
              <a:tabLst/>
              <a:defRPr lang="de-DE" sz="2400" b="0" i="0" u="none" strike="noStrike" kern="0" cap="none" spc="0" baseline="0">
                <a:solidFill>
                  <a:srgbClr val="404040"/>
                </a:solidFill>
                <a:uFillTx/>
                <a:latin typeface="LMU CompatilFact" pitchFamily="2"/>
                <a:ea typeface="ＭＳ Ｐゴシック"/>
                <a:cs typeface="LMU CompatilFact" pitchFamily="2"/>
              </a:defRPr>
            </a:lvl1pPr>
            <a:lvl2pPr marL="742950" marR="0" lvl="1" indent="-285750" fontAlgn="auto">
              <a:lnSpc>
                <a:spcPct val="100000"/>
              </a:lnSpc>
              <a:spcAft>
                <a:spcPts val="0"/>
              </a:spcAft>
              <a:buSzPct val="100000"/>
              <a:buFont typeface="Arial" pitchFamily="34"/>
              <a:buChar char="–"/>
              <a:tabLst/>
              <a:defRPr lang="de-DE" sz="2000" b="0" i="0" u="none" strike="noStrike" kern="0" cap="none" spc="0" baseline="0">
                <a:solidFill>
                  <a:srgbClr val="404040"/>
                </a:solidFill>
                <a:uFillTx/>
                <a:latin typeface="LMU CompatilFact" pitchFamily="2"/>
                <a:ea typeface="ＭＳ Ｐゴシック"/>
                <a:cs typeface="LMU CompatilFact" pitchFamily="2"/>
              </a:defRPr>
            </a:lvl2pPr>
            <a:lvl3pPr marR="0" lvl="2" fontAlgn="auto">
              <a:lnSpc>
                <a:spcPct val="100000"/>
              </a:lnSpc>
              <a:spcBef>
                <a:spcPts val="400"/>
              </a:spcBef>
              <a:spcAft>
                <a:spcPts val="0"/>
              </a:spcAft>
              <a:buSzPct val="100000"/>
              <a:buFont typeface="Arial" pitchFamily="34"/>
              <a:tabLst/>
              <a:defRPr lang="de-DE" sz="1800" b="0" i="0" u="none" strike="noStrike" kern="0" cap="none" spc="0" baseline="0">
                <a:solidFill>
                  <a:srgbClr val="404040"/>
                </a:solidFill>
                <a:uFillTx/>
                <a:latin typeface="LMU CompatilFact" pitchFamily="2"/>
                <a:ea typeface="ＭＳ Ｐゴシック"/>
                <a:cs typeface="LMU CompatilFact" pitchFamily="2"/>
              </a:defRPr>
            </a:lvl3pPr>
            <a:lvl4pPr marR="0" lvl="3" fontAlgn="auto">
              <a:lnSpc>
                <a:spcPct val="100000"/>
              </a:lnSpc>
              <a:spcBef>
                <a:spcPts val="400"/>
              </a:spcBef>
              <a:spcAft>
                <a:spcPts val="0"/>
              </a:spcAft>
              <a:buSzPct val="100000"/>
              <a:buFont typeface="Arial" pitchFamily="34"/>
              <a:buChar char="–"/>
              <a:tabLst/>
              <a:defRPr lang="de-DE" sz="1600" b="0" i="0" u="none" strike="noStrike" kern="0" cap="none" spc="0" baseline="0">
                <a:solidFill>
                  <a:srgbClr val="404040"/>
                </a:solidFill>
                <a:uFillTx/>
                <a:latin typeface="LMU CompatilFact" pitchFamily="2"/>
                <a:ea typeface="ＭＳ Ｐゴシック"/>
                <a:cs typeface="LMU CompatilFact" pitchFamily="2"/>
              </a:defRPr>
            </a:lvl4pPr>
            <a:lvl5pPr marR="0" lvl="4" fontAlgn="auto">
              <a:lnSpc>
                <a:spcPct val="100000"/>
              </a:lnSpc>
              <a:spcBef>
                <a:spcPts val="400"/>
              </a:spcBef>
              <a:spcAft>
                <a:spcPts val="0"/>
              </a:spcAft>
              <a:buSzPct val="100000"/>
              <a:buFont typeface="Arial" pitchFamily="34"/>
              <a:buChar char="»"/>
              <a:tabLst/>
              <a:defRPr lang="de-DE" sz="1600" b="0" i="0" u="none" strike="noStrike" kern="0" cap="none" spc="0" baseline="0">
                <a:solidFill>
                  <a:srgbClr val="404040"/>
                </a:solidFill>
                <a:uFillTx/>
                <a:latin typeface="LMU CompatilFact" pitchFamily="2"/>
                <a:ea typeface="ＭＳ Ｐゴシック"/>
                <a:cs typeface="LMU CompatilFact" pitchFamily="2"/>
              </a:defRPr>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3" name="Titel 6"/>
          <p:cNvSpPr txBox="1">
            <a:spLocks noGrp="1"/>
          </p:cNvSpPr>
          <p:nvPr>
            <p:ph type="title"/>
          </p:nvPr>
        </p:nvSpPr>
        <p:spPr>
          <a:xfrm>
            <a:off x="2093207" y="181023"/>
            <a:ext cx="5222714" cy="833612"/>
          </a:xfrm>
          <a:prstGeom prst="rect">
            <a:avLst/>
          </a:prstGeom>
          <a:noFill/>
          <a:ln>
            <a:noFill/>
          </a:ln>
        </p:spPr>
        <p:txBody>
          <a:bodyPr vert="horz" wrap="square" lIns="91440" tIns="45720" rIns="91440" bIns="45720" anchor="b" anchorCtr="0" compatLnSpc="1">
            <a:noAutofit/>
          </a:bodyPr>
          <a:lstStyle>
            <a:lvl1pPr marL="182559" marR="0" lvl="0" indent="-182559" fontAlgn="auto">
              <a:lnSpc>
                <a:spcPct val="100000"/>
              </a:lnSpc>
              <a:spcBef>
                <a:spcPts val="0"/>
              </a:spcBef>
              <a:spcAft>
                <a:spcPts val="0"/>
              </a:spcAft>
              <a:tabLst/>
              <a:defRPr lang="de-DE" sz="1600" b="1" i="0" u="none" strike="noStrike" kern="0" cap="none" spc="0" baseline="0">
                <a:solidFill>
                  <a:srgbClr val="006C31"/>
                </a:solidFill>
                <a:uFillTx/>
                <a:latin typeface="LMU CompatilFact" pitchFamily="2"/>
                <a:ea typeface="ＭＳ Ｐゴシック"/>
                <a:cs typeface="LMU CompatilFact" pitchFamily="2"/>
              </a:defRPr>
            </a:lvl1pPr>
          </a:lstStyle>
          <a:p>
            <a:pPr lvl="0"/>
            <a:r>
              <a:rPr lang="de-DE"/>
              <a:t>Titel der Folie durch Klicken bearbeiten</a:t>
            </a:r>
          </a:p>
        </p:txBody>
      </p:sp>
    </p:spTree>
    <p:extLst>
      <p:ext uri="{BB962C8B-B14F-4D97-AF65-F5344CB8AC3E}">
        <p14:creationId xmlns:p14="http://schemas.microsoft.com/office/powerpoint/2010/main" val="254292336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Nur Titel">
    <p:spTree>
      <p:nvGrpSpPr>
        <p:cNvPr id="1" name=""/>
        <p:cNvGrpSpPr/>
        <p:nvPr/>
      </p:nvGrpSpPr>
      <p:grpSpPr>
        <a:xfrm>
          <a:off x="0" y="0"/>
          <a:ext cx="0" cy="0"/>
          <a:chOff x="0" y="0"/>
          <a:chExt cx="0" cy="0"/>
        </a:xfrm>
      </p:grpSpPr>
      <p:sp>
        <p:nvSpPr>
          <p:cNvPr id="2" name="Titel 6"/>
          <p:cNvSpPr txBox="1">
            <a:spLocks noGrp="1"/>
          </p:cNvSpPr>
          <p:nvPr>
            <p:ph type="title"/>
          </p:nvPr>
        </p:nvSpPr>
        <p:spPr>
          <a:xfrm>
            <a:off x="2093207" y="181023"/>
            <a:ext cx="5222714" cy="833612"/>
          </a:xfrm>
          <a:prstGeom prst="rect">
            <a:avLst/>
          </a:prstGeom>
          <a:noFill/>
          <a:ln>
            <a:noFill/>
          </a:ln>
        </p:spPr>
        <p:txBody>
          <a:bodyPr vert="horz" wrap="square" lIns="91440" tIns="45720" rIns="91440" bIns="45720" anchor="b" anchorCtr="0" compatLnSpc="1">
            <a:noAutofit/>
          </a:bodyPr>
          <a:lstStyle>
            <a:lvl1pPr marL="182559" marR="0" lvl="0" indent="-182559" fontAlgn="auto">
              <a:lnSpc>
                <a:spcPct val="100000"/>
              </a:lnSpc>
              <a:spcBef>
                <a:spcPts val="0"/>
              </a:spcBef>
              <a:spcAft>
                <a:spcPts val="0"/>
              </a:spcAft>
              <a:tabLst/>
              <a:defRPr lang="de-DE" sz="1600" b="1" i="0" u="none" strike="noStrike" kern="0" cap="none" spc="0" baseline="0">
                <a:solidFill>
                  <a:srgbClr val="006C31"/>
                </a:solidFill>
                <a:uFillTx/>
                <a:latin typeface="LMU CompatilFact" pitchFamily="2"/>
                <a:ea typeface="ＭＳ Ｐゴシック"/>
                <a:cs typeface="LMU CompatilFact" pitchFamily="2"/>
              </a:defRPr>
            </a:lvl1pPr>
          </a:lstStyle>
          <a:p>
            <a:pPr lvl="0"/>
            <a:r>
              <a:rPr lang="de-DE"/>
              <a:t>Titel der Folie durch Klicken bearbeiten</a:t>
            </a:r>
          </a:p>
        </p:txBody>
      </p:sp>
    </p:spTree>
    <p:extLst>
      <p:ext uri="{BB962C8B-B14F-4D97-AF65-F5344CB8AC3E}">
        <p14:creationId xmlns:p14="http://schemas.microsoft.com/office/powerpoint/2010/main" val="140823042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807931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Zwei Inhalte">
    <p:spTree>
      <p:nvGrpSpPr>
        <p:cNvPr id="1" name=""/>
        <p:cNvGrpSpPr/>
        <p:nvPr/>
      </p:nvGrpSpPr>
      <p:grpSpPr>
        <a:xfrm>
          <a:off x="0" y="0"/>
          <a:ext cx="0" cy="0"/>
          <a:chOff x="0" y="0"/>
          <a:chExt cx="0" cy="0"/>
        </a:xfrm>
      </p:grpSpPr>
      <p:sp>
        <p:nvSpPr>
          <p:cNvPr id="2" name="Inhaltsplatzhalter 2"/>
          <p:cNvSpPr txBox="1">
            <a:spLocks noGrp="1"/>
          </p:cNvSpPr>
          <p:nvPr>
            <p:ph sz="quarter" idx="4294967295"/>
          </p:nvPr>
        </p:nvSpPr>
        <p:spPr>
          <a:xfrm>
            <a:off x="457200" y="1600200"/>
            <a:ext cx="4038603" cy="4525959"/>
          </a:xfrm>
          <a:prstGeom prst="rect">
            <a:avLst/>
          </a:prstGeom>
          <a:noFill/>
          <a:ln>
            <a:noFill/>
          </a:ln>
        </p:spPr>
        <p:txBody>
          <a:bodyPr vert="horz" wrap="square" lIns="91440" tIns="45720" rIns="91440" bIns="45720" anchor="t" anchorCtr="0" compatLnSpc="1">
            <a:noAutofit/>
          </a:bodyPr>
          <a:lstStyle>
            <a:lvl1pPr marL="342900" marR="0" lvl="0" indent="-342900" fontAlgn="auto">
              <a:lnSpc>
                <a:spcPct val="100000"/>
              </a:lnSpc>
              <a:spcBef>
                <a:spcPts val="600"/>
              </a:spcBef>
              <a:spcAft>
                <a:spcPts val="0"/>
              </a:spcAft>
              <a:buSzPct val="100000"/>
              <a:buFont typeface="Arial" pitchFamily="34"/>
              <a:tabLst/>
              <a:defRPr lang="de-DE" sz="2400" b="0" i="0" u="none" strike="noStrike" kern="0" cap="none" spc="0" baseline="0">
                <a:solidFill>
                  <a:srgbClr val="404040"/>
                </a:solidFill>
                <a:uFillTx/>
                <a:latin typeface="LMU CompatilFact" pitchFamily="2"/>
                <a:ea typeface="ＭＳ Ｐゴシック"/>
                <a:cs typeface="LMU CompatilFact" pitchFamily="2"/>
              </a:defRPr>
            </a:lvl1pPr>
            <a:lvl2pPr marL="742950" marR="0" lvl="1" indent="-285750" fontAlgn="auto">
              <a:lnSpc>
                <a:spcPct val="100000"/>
              </a:lnSpc>
              <a:spcAft>
                <a:spcPts val="0"/>
              </a:spcAft>
              <a:buSzPct val="100000"/>
              <a:buFont typeface="Arial" pitchFamily="34"/>
              <a:buChar char="–"/>
              <a:tabLst/>
              <a:defRPr lang="de-DE" sz="2000" b="0" i="0" u="none" strike="noStrike" kern="0" cap="none" spc="0" baseline="0">
                <a:solidFill>
                  <a:srgbClr val="404040"/>
                </a:solidFill>
                <a:uFillTx/>
                <a:latin typeface="LMU CompatilFact" pitchFamily="2"/>
                <a:ea typeface="ＭＳ Ｐゴシック"/>
                <a:cs typeface="LMU CompatilFact" pitchFamily="2"/>
              </a:defRPr>
            </a:lvl2pPr>
            <a:lvl3pPr marR="0" lvl="2" fontAlgn="auto">
              <a:lnSpc>
                <a:spcPct val="100000"/>
              </a:lnSpc>
              <a:spcBef>
                <a:spcPts val="400"/>
              </a:spcBef>
              <a:spcAft>
                <a:spcPts val="0"/>
              </a:spcAft>
              <a:buSzPct val="100000"/>
              <a:buFont typeface="Arial" pitchFamily="34"/>
              <a:tabLst/>
              <a:defRPr lang="de-DE" sz="1800" b="0" i="0" u="none" strike="noStrike" kern="0" cap="none" spc="0" baseline="0">
                <a:solidFill>
                  <a:srgbClr val="404040"/>
                </a:solidFill>
                <a:uFillTx/>
                <a:latin typeface="LMU CompatilFact" pitchFamily="2"/>
                <a:ea typeface="ＭＳ Ｐゴシック"/>
                <a:cs typeface="LMU CompatilFact" pitchFamily="2"/>
              </a:defRPr>
            </a:lvl3pPr>
            <a:lvl4pPr marR="0" lvl="3" fontAlgn="auto">
              <a:lnSpc>
                <a:spcPct val="100000"/>
              </a:lnSpc>
              <a:spcBef>
                <a:spcPts val="400"/>
              </a:spcBef>
              <a:spcAft>
                <a:spcPts val="0"/>
              </a:spcAft>
              <a:buSzPct val="100000"/>
              <a:buFont typeface="Arial" pitchFamily="34"/>
              <a:buChar char="–"/>
              <a:tabLst/>
              <a:defRPr lang="de-DE" sz="1600" b="0" i="0" u="none" strike="noStrike" kern="0" cap="none" spc="0" baseline="0">
                <a:solidFill>
                  <a:srgbClr val="404040"/>
                </a:solidFill>
                <a:uFillTx/>
                <a:latin typeface="LMU CompatilFact" pitchFamily="2"/>
                <a:ea typeface="ＭＳ Ｐゴシック"/>
                <a:cs typeface="LMU CompatilFact" pitchFamily="2"/>
              </a:defRPr>
            </a:lvl4pPr>
            <a:lvl5pPr marR="0" lvl="4" fontAlgn="auto">
              <a:lnSpc>
                <a:spcPct val="100000"/>
              </a:lnSpc>
              <a:spcBef>
                <a:spcPts val="400"/>
              </a:spcBef>
              <a:spcAft>
                <a:spcPts val="0"/>
              </a:spcAft>
              <a:buSzPct val="100000"/>
              <a:buFont typeface="Arial" pitchFamily="34"/>
              <a:buChar char="»"/>
              <a:tabLst/>
              <a:defRPr lang="de-DE" sz="1600" b="0" i="0" u="none" strike="noStrike" kern="0" cap="none" spc="0" baseline="0">
                <a:solidFill>
                  <a:srgbClr val="404040"/>
                </a:solidFill>
                <a:uFillTx/>
                <a:latin typeface="LMU CompatilFact" pitchFamily="2"/>
                <a:ea typeface="ＭＳ Ｐゴシック"/>
                <a:cs typeface="LMU CompatilFact" pitchFamily="2"/>
              </a:defRPr>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3" name="Inhaltsplatzhalter 3"/>
          <p:cNvSpPr txBox="1">
            <a:spLocks noGrp="1"/>
          </p:cNvSpPr>
          <p:nvPr>
            <p:ph sz="quarter" idx="4294967295"/>
          </p:nvPr>
        </p:nvSpPr>
        <p:spPr>
          <a:xfrm>
            <a:off x="4648196" y="1600200"/>
            <a:ext cx="4038603" cy="4525959"/>
          </a:xfrm>
          <a:prstGeom prst="rect">
            <a:avLst/>
          </a:prstGeom>
          <a:noFill/>
          <a:ln>
            <a:noFill/>
          </a:ln>
        </p:spPr>
        <p:txBody>
          <a:bodyPr vert="horz" wrap="square" lIns="91440" tIns="45720" rIns="91440" bIns="45720" anchor="t" anchorCtr="0" compatLnSpc="1">
            <a:noAutofit/>
          </a:bodyPr>
          <a:lstStyle>
            <a:lvl1pPr marL="342900" marR="0" lvl="0" indent="-342900" fontAlgn="auto">
              <a:lnSpc>
                <a:spcPct val="100000"/>
              </a:lnSpc>
              <a:spcBef>
                <a:spcPts val="600"/>
              </a:spcBef>
              <a:spcAft>
                <a:spcPts val="0"/>
              </a:spcAft>
              <a:buSzPct val="100000"/>
              <a:buFont typeface="Arial" pitchFamily="34"/>
              <a:tabLst/>
              <a:defRPr lang="de-DE" sz="2400" b="0" i="0" u="none" strike="noStrike" kern="0" cap="none" spc="0" baseline="0">
                <a:solidFill>
                  <a:srgbClr val="404040"/>
                </a:solidFill>
                <a:uFillTx/>
                <a:latin typeface="LMU CompatilFact" pitchFamily="2"/>
                <a:ea typeface="ＭＳ Ｐゴシック"/>
                <a:cs typeface="LMU CompatilFact" pitchFamily="2"/>
              </a:defRPr>
            </a:lvl1pPr>
            <a:lvl2pPr marL="742950" marR="0" lvl="1" indent="-285750" fontAlgn="auto">
              <a:lnSpc>
                <a:spcPct val="100000"/>
              </a:lnSpc>
              <a:spcAft>
                <a:spcPts val="0"/>
              </a:spcAft>
              <a:buSzPct val="100000"/>
              <a:buFont typeface="Arial" pitchFamily="34"/>
              <a:buChar char="–"/>
              <a:tabLst/>
              <a:defRPr lang="de-DE" sz="2000" b="0" i="0" u="none" strike="noStrike" kern="0" cap="none" spc="0" baseline="0">
                <a:solidFill>
                  <a:srgbClr val="404040"/>
                </a:solidFill>
                <a:uFillTx/>
                <a:latin typeface="LMU CompatilFact" pitchFamily="2"/>
                <a:ea typeface="ＭＳ Ｐゴシック"/>
                <a:cs typeface="LMU CompatilFact" pitchFamily="2"/>
              </a:defRPr>
            </a:lvl2pPr>
            <a:lvl3pPr marR="0" lvl="2" fontAlgn="auto">
              <a:lnSpc>
                <a:spcPct val="100000"/>
              </a:lnSpc>
              <a:spcBef>
                <a:spcPts val="400"/>
              </a:spcBef>
              <a:spcAft>
                <a:spcPts val="0"/>
              </a:spcAft>
              <a:buSzPct val="100000"/>
              <a:buFont typeface="Arial" pitchFamily="34"/>
              <a:tabLst/>
              <a:defRPr lang="de-DE" sz="1800" b="0" i="0" u="none" strike="noStrike" kern="0" cap="none" spc="0" baseline="0">
                <a:solidFill>
                  <a:srgbClr val="404040"/>
                </a:solidFill>
                <a:uFillTx/>
                <a:latin typeface="LMU CompatilFact" pitchFamily="2"/>
                <a:ea typeface="ＭＳ Ｐゴシック"/>
                <a:cs typeface="LMU CompatilFact" pitchFamily="2"/>
              </a:defRPr>
            </a:lvl3pPr>
            <a:lvl4pPr marR="0" lvl="3" fontAlgn="auto">
              <a:lnSpc>
                <a:spcPct val="100000"/>
              </a:lnSpc>
              <a:spcBef>
                <a:spcPts val="400"/>
              </a:spcBef>
              <a:spcAft>
                <a:spcPts val="0"/>
              </a:spcAft>
              <a:buSzPct val="100000"/>
              <a:buFont typeface="Arial" pitchFamily="34"/>
              <a:buChar char="–"/>
              <a:tabLst/>
              <a:defRPr lang="de-DE" sz="1600" b="0" i="0" u="none" strike="noStrike" kern="0" cap="none" spc="0" baseline="0">
                <a:solidFill>
                  <a:srgbClr val="404040"/>
                </a:solidFill>
                <a:uFillTx/>
                <a:latin typeface="LMU CompatilFact" pitchFamily="2"/>
                <a:ea typeface="ＭＳ Ｐゴシック"/>
                <a:cs typeface="LMU CompatilFact" pitchFamily="2"/>
              </a:defRPr>
            </a:lvl4pPr>
            <a:lvl5pPr marR="0" lvl="4" fontAlgn="auto">
              <a:lnSpc>
                <a:spcPct val="100000"/>
              </a:lnSpc>
              <a:spcBef>
                <a:spcPts val="400"/>
              </a:spcBef>
              <a:spcAft>
                <a:spcPts val="0"/>
              </a:spcAft>
              <a:buSzPct val="100000"/>
              <a:buFont typeface="Arial" pitchFamily="34"/>
              <a:buChar char="»"/>
              <a:tabLst/>
              <a:defRPr lang="de-DE" sz="1600" b="0" i="0" u="none" strike="noStrike" kern="0" cap="none" spc="0" baseline="0">
                <a:solidFill>
                  <a:srgbClr val="404040"/>
                </a:solidFill>
                <a:uFillTx/>
                <a:latin typeface="LMU CompatilFact" pitchFamily="2"/>
                <a:ea typeface="ＭＳ Ｐゴシック"/>
                <a:cs typeface="LMU CompatilFact" pitchFamily="2"/>
              </a:defRPr>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itel 6"/>
          <p:cNvSpPr txBox="1">
            <a:spLocks noGrp="1"/>
          </p:cNvSpPr>
          <p:nvPr>
            <p:ph type="title"/>
          </p:nvPr>
        </p:nvSpPr>
        <p:spPr>
          <a:xfrm>
            <a:off x="2093207" y="181023"/>
            <a:ext cx="5222714" cy="833612"/>
          </a:xfrm>
          <a:prstGeom prst="rect">
            <a:avLst/>
          </a:prstGeom>
          <a:noFill/>
          <a:ln>
            <a:noFill/>
          </a:ln>
        </p:spPr>
        <p:txBody>
          <a:bodyPr vert="horz" wrap="square" lIns="91440" tIns="45720" rIns="91440" bIns="45720" anchor="b" anchorCtr="0" compatLnSpc="1">
            <a:noAutofit/>
          </a:bodyPr>
          <a:lstStyle>
            <a:lvl1pPr marL="182559" marR="0" lvl="0" indent="-182559" fontAlgn="auto">
              <a:lnSpc>
                <a:spcPct val="100000"/>
              </a:lnSpc>
              <a:spcBef>
                <a:spcPts val="0"/>
              </a:spcBef>
              <a:spcAft>
                <a:spcPts val="0"/>
              </a:spcAft>
              <a:tabLst/>
              <a:defRPr lang="de-DE" sz="1600" b="1" i="0" u="none" strike="noStrike" kern="0" cap="none" spc="0" baseline="0">
                <a:solidFill>
                  <a:srgbClr val="006C31"/>
                </a:solidFill>
                <a:uFillTx/>
                <a:latin typeface="LMU CompatilFact" pitchFamily="2"/>
                <a:ea typeface="ＭＳ Ｐゴシック"/>
                <a:cs typeface="LMU CompatilFact" pitchFamily="2"/>
              </a:defRPr>
            </a:lvl1pPr>
          </a:lstStyle>
          <a:p>
            <a:pPr lvl="0"/>
            <a:r>
              <a:rPr lang="de-DE"/>
              <a:t>Titel der Folie durch Klicken bearbeiten</a:t>
            </a:r>
          </a:p>
        </p:txBody>
      </p:sp>
    </p:spTree>
    <p:extLst>
      <p:ext uri="{BB962C8B-B14F-4D97-AF65-F5344CB8AC3E}">
        <p14:creationId xmlns:p14="http://schemas.microsoft.com/office/powerpoint/2010/main" val="1634845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Vergleich">
    <p:spTree>
      <p:nvGrpSpPr>
        <p:cNvPr id="1" name=""/>
        <p:cNvGrpSpPr/>
        <p:nvPr/>
      </p:nvGrpSpPr>
      <p:grpSpPr>
        <a:xfrm>
          <a:off x="0" y="0"/>
          <a:ext cx="0" cy="0"/>
          <a:chOff x="0" y="0"/>
          <a:chExt cx="0" cy="0"/>
        </a:xfrm>
      </p:grpSpPr>
      <p:sp>
        <p:nvSpPr>
          <p:cNvPr id="2" name="Inhaltsplatzhalter 2"/>
          <p:cNvSpPr txBox="1">
            <a:spLocks noGrp="1"/>
          </p:cNvSpPr>
          <p:nvPr>
            <p:ph sz="quarter" idx="4294967295"/>
          </p:nvPr>
        </p:nvSpPr>
        <p:spPr>
          <a:xfrm>
            <a:off x="539550" y="2132856"/>
            <a:ext cx="3956252" cy="3993303"/>
          </a:xfrm>
          <a:prstGeom prst="rect">
            <a:avLst/>
          </a:prstGeom>
          <a:noFill/>
          <a:ln>
            <a:noFill/>
          </a:ln>
        </p:spPr>
        <p:txBody>
          <a:bodyPr vert="horz" wrap="square" lIns="91440" tIns="45720" rIns="91440" bIns="45720" anchor="t" anchorCtr="0" compatLnSpc="1">
            <a:noAutofit/>
          </a:bodyPr>
          <a:lstStyle>
            <a:lvl1pPr marL="342900" marR="0" lvl="0" indent="-342900" fontAlgn="auto">
              <a:lnSpc>
                <a:spcPct val="100000"/>
              </a:lnSpc>
              <a:spcBef>
                <a:spcPts val="600"/>
              </a:spcBef>
              <a:spcAft>
                <a:spcPts val="0"/>
              </a:spcAft>
              <a:buSzPct val="100000"/>
              <a:buFont typeface="Arial" pitchFamily="34"/>
              <a:tabLst/>
              <a:defRPr lang="de-DE" sz="2400" b="0" i="0" u="none" strike="noStrike" kern="0" cap="none" spc="0" baseline="0">
                <a:solidFill>
                  <a:srgbClr val="404040"/>
                </a:solidFill>
                <a:uFillTx/>
                <a:latin typeface="LMU CompatilFact" pitchFamily="2"/>
                <a:ea typeface="ＭＳ Ｐゴシック"/>
                <a:cs typeface="LMU CompatilFact" pitchFamily="2"/>
              </a:defRPr>
            </a:lvl1pPr>
            <a:lvl2pPr marL="742950" marR="0" lvl="1" indent="-285750" fontAlgn="auto">
              <a:lnSpc>
                <a:spcPct val="100000"/>
              </a:lnSpc>
              <a:spcAft>
                <a:spcPts val="0"/>
              </a:spcAft>
              <a:buSzPct val="100000"/>
              <a:buFont typeface="Arial" pitchFamily="34"/>
              <a:buChar char="–"/>
              <a:tabLst/>
              <a:defRPr lang="de-DE" sz="2000" b="0" i="0" u="none" strike="noStrike" kern="0" cap="none" spc="0" baseline="0">
                <a:solidFill>
                  <a:srgbClr val="404040"/>
                </a:solidFill>
                <a:uFillTx/>
                <a:latin typeface="LMU CompatilFact" pitchFamily="2"/>
                <a:ea typeface="ＭＳ Ｐゴシック"/>
                <a:cs typeface="LMU CompatilFact" pitchFamily="2"/>
              </a:defRPr>
            </a:lvl2pPr>
            <a:lvl3pPr marR="0" lvl="2" fontAlgn="auto">
              <a:lnSpc>
                <a:spcPct val="100000"/>
              </a:lnSpc>
              <a:spcBef>
                <a:spcPts val="400"/>
              </a:spcBef>
              <a:spcAft>
                <a:spcPts val="0"/>
              </a:spcAft>
              <a:buSzPct val="100000"/>
              <a:buFont typeface="Arial" pitchFamily="34"/>
              <a:tabLst/>
              <a:defRPr lang="de-DE" sz="1800" b="0" i="0" u="none" strike="noStrike" kern="0" cap="none" spc="0" baseline="0">
                <a:solidFill>
                  <a:srgbClr val="404040"/>
                </a:solidFill>
                <a:uFillTx/>
                <a:latin typeface="LMU CompatilFact" pitchFamily="2"/>
                <a:ea typeface="ＭＳ Ｐゴシック"/>
                <a:cs typeface="LMU CompatilFact" pitchFamily="2"/>
              </a:defRPr>
            </a:lvl3pPr>
            <a:lvl4pPr marR="0" lvl="3" fontAlgn="auto">
              <a:lnSpc>
                <a:spcPct val="100000"/>
              </a:lnSpc>
              <a:spcBef>
                <a:spcPts val="400"/>
              </a:spcBef>
              <a:spcAft>
                <a:spcPts val="0"/>
              </a:spcAft>
              <a:buSzPct val="100000"/>
              <a:buFont typeface="Arial" pitchFamily="34"/>
              <a:buChar char="–"/>
              <a:tabLst/>
              <a:defRPr lang="de-DE" sz="1600" b="0" i="0" u="none" strike="noStrike" kern="0" cap="none" spc="0" baseline="0">
                <a:solidFill>
                  <a:srgbClr val="404040"/>
                </a:solidFill>
                <a:uFillTx/>
                <a:latin typeface="LMU CompatilFact" pitchFamily="2"/>
                <a:ea typeface="ＭＳ Ｐゴシック"/>
                <a:cs typeface="LMU CompatilFact" pitchFamily="2"/>
              </a:defRPr>
            </a:lvl4pPr>
            <a:lvl5pPr marR="0" lvl="4" fontAlgn="auto">
              <a:lnSpc>
                <a:spcPct val="100000"/>
              </a:lnSpc>
              <a:spcBef>
                <a:spcPts val="400"/>
              </a:spcBef>
              <a:spcAft>
                <a:spcPts val="0"/>
              </a:spcAft>
              <a:buSzPct val="100000"/>
              <a:buFont typeface="Arial" pitchFamily="34"/>
              <a:buChar char="»"/>
              <a:tabLst/>
              <a:defRPr lang="de-DE" sz="1600" b="0" i="0" u="none" strike="noStrike" kern="0" cap="none" spc="0" baseline="0">
                <a:solidFill>
                  <a:srgbClr val="404040"/>
                </a:solidFill>
                <a:uFillTx/>
                <a:latin typeface="LMU CompatilFact" pitchFamily="2"/>
                <a:ea typeface="ＭＳ Ｐゴシック"/>
                <a:cs typeface="LMU CompatilFact" pitchFamily="2"/>
              </a:defRPr>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3" name="Inhaltsplatzhalter 3"/>
          <p:cNvSpPr txBox="1">
            <a:spLocks noGrp="1"/>
          </p:cNvSpPr>
          <p:nvPr>
            <p:ph sz="quarter" idx="4294967295"/>
          </p:nvPr>
        </p:nvSpPr>
        <p:spPr>
          <a:xfrm>
            <a:off x="4648196" y="2132856"/>
            <a:ext cx="3956252" cy="3993303"/>
          </a:xfrm>
          <a:prstGeom prst="rect">
            <a:avLst/>
          </a:prstGeom>
          <a:noFill/>
          <a:ln>
            <a:noFill/>
          </a:ln>
        </p:spPr>
        <p:txBody>
          <a:bodyPr vert="horz" wrap="square" lIns="91440" tIns="45720" rIns="91440" bIns="45720" anchor="t" anchorCtr="0" compatLnSpc="1">
            <a:noAutofit/>
          </a:bodyPr>
          <a:lstStyle>
            <a:lvl1pPr marL="342900" marR="0" lvl="0" indent="-342900" fontAlgn="auto">
              <a:lnSpc>
                <a:spcPct val="100000"/>
              </a:lnSpc>
              <a:spcBef>
                <a:spcPts val="600"/>
              </a:spcBef>
              <a:spcAft>
                <a:spcPts val="0"/>
              </a:spcAft>
              <a:buSzPct val="100000"/>
              <a:buFont typeface="Arial" pitchFamily="34"/>
              <a:tabLst/>
              <a:defRPr lang="de-DE" sz="2400" b="0" i="0" u="none" strike="noStrike" kern="0" cap="none" spc="0" baseline="0">
                <a:solidFill>
                  <a:srgbClr val="404040"/>
                </a:solidFill>
                <a:uFillTx/>
                <a:latin typeface="LMU CompatilFact" pitchFamily="2"/>
                <a:ea typeface="ＭＳ Ｐゴシック"/>
                <a:cs typeface="LMU CompatilFact" pitchFamily="2"/>
              </a:defRPr>
            </a:lvl1pPr>
            <a:lvl2pPr marL="742950" marR="0" lvl="1" indent="-285750" fontAlgn="auto">
              <a:lnSpc>
                <a:spcPct val="100000"/>
              </a:lnSpc>
              <a:spcAft>
                <a:spcPts val="0"/>
              </a:spcAft>
              <a:buSzPct val="100000"/>
              <a:buFont typeface="Arial" pitchFamily="34"/>
              <a:buChar char="–"/>
              <a:tabLst/>
              <a:defRPr lang="de-DE" sz="2000" b="0" i="0" u="none" strike="noStrike" kern="0" cap="none" spc="0" baseline="0">
                <a:solidFill>
                  <a:srgbClr val="404040"/>
                </a:solidFill>
                <a:uFillTx/>
                <a:latin typeface="LMU CompatilFact" pitchFamily="2"/>
                <a:ea typeface="ＭＳ Ｐゴシック"/>
                <a:cs typeface="LMU CompatilFact" pitchFamily="2"/>
              </a:defRPr>
            </a:lvl2pPr>
            <a:lvl3pPr marR="0" lvl="2" fontAlgn="auto">
              <a:lnSpc>
                <a:spcPct val="100000"/>
              </a:lnSpc>
              <a:spcBef>
                <a:spcPts val="400"/>
              </a:spcBef>
              <a:spcAft>
                <a:spcPts val="0"/>
              </a:spcAft>
              <a:buSzPct val="100000"/>
              <a:buFont typeface="Arial" pitchFamily="34"/>
              <a:tabLst/>
              <a:defRPr lang="de-DE" sz="1800" b="0" i="0" u="none" strike="noStrike" kern="0" cap="none" spc="0" baseline="0">
                <a:solidFill>
                  <a:srgbClr val="404040"/>
                </a:solidFill>
                <a:uFillTx/>
                <a:latin typeface="LMU CompatilFact" pitchFamily="2"/>
                <a:ea typeface="ＭＳ Ｐゴシック"/>
                <a:cs typeface="LMU CompatilFact" pitchFamily="2"/>
              </a:defRPr>
            </a:lvl3pPr>
            <a:lvl4pPr marR="0" lvl="3" fontAlgn="auto">
              <a:lnSpc>
                <a:spcPct val="100000"/>
              </a:lnSpc>
              <a:spcBef>
                <a:spcPts val="400"/>
              </a:spcBef>
              <a:spcAft>
                <a:spcPts val="0"/>
              </a:spcAft>
              <a:buSzPct val="100000"/>
              <a:buFont typeface="Arial" pitchFamily="34"/>
              <a:buChar char="–"/>
              <a:tabLst/>
              <a:defRPr lang="de-DE" sz="1600" b="0" i="0" u="none" strike="noStrike" kern="0" cap="none" spc="0" baseline="0">
                <a:solidFill>
                  <a:srgbClr val="404040"/>
                </a:solidFill>
                <a:uFillTx/>
                <a:latin typeface="LMU CompatilFact" pitchFamily="2"/>
                <a:ea typeface="ＭＳ Ｐゴシック"/>
                <a:cs typeface="LMU CompatilFact" pitchFamily="2"/>
              </a:defRPr>
            </a:lvl4pPr>
            <a:lvl5pPr marR="0" lvl="4" fontAlgn="auto">
              <a:lnSpc>
                <a:spcPct val="100000"/>
              </a:lnSpc>
              <a:spcBef>
                <a:spcPts val="400"/>
              </a:spcBef>
              <a:spcAft>
                <a:spcPts val="0"/>
              </a:spcAft>
              <a:buSzPct val="100000"/>
              <a:buFont typeface="Arial" pitchFamily="34"/>
              <a:buChar char="»"/>
              <a:tabLst/>
              <a:defRPr lang="de-DE" sz="1600" b="0" i="0" u="none" strike="noStrike" kern="0" cap="none" spc="0" baseline="0">
                <a:solidFill>
                  <a:srgbClr val="404040"/>
                </a:solidFill>
                <a:uFillTx/>
                <a:latin typeface="LMU CompatilFact" pitchFamily="2"/>
                <a:ea typeface="ＭＳ Ｐゴシック"/>
                <a:cs typeface="LMU CompatilFact" pitchFamily="2"/>
              </a:defRPr>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7"/>
          <p:cNvSpPr txBox="1">
            <a:spLocks noGrp="1"/>
          </p:cNvSpPr>
          <p:nvPr>
            <p:ph type="body" sz="quarter" idx="4294967295"/>
          </p:nvPr>
        </p:nvSpPr>
        <p:spPr>
          <a:xfrm>
            <a:off x="539550" y="1556793"/>
            <a:ext cx="8064898" cy="566882"/>
          </a:xfrm>
          <a:prstGeom prst="rect">
            <a:avLst/>
          </a:prstGeom>
          <a:noFill/>
          <a:ln>
            <a:noFill/>
          </a:ln>
        </p:spPr>
        <p:txBody>
          <a:bodyPr vert="horz" wrap="square" lIns="91440" tIns="45720" rIns="91440" bIns="45720" anchor="t" anchorCtr="0" compatLnSpc="1">
            <a:noAutofit/>
          </a:bodyPr>
          <a:lstStyle>
            <a:lvl1pPr marL="342900" marR="0" lvl="0" indent="-342900" fontAlgn="auto">
              <a:lnSpc>
                <a:spcPct val="100000"/>
              </a:lnSpc>
              <a:spcBef>
                <a:spcPts val="600"/>
              </a:spcBef>
              <a:spcAft>
                <a:spcPts val="0"/>
              </a:spcAft>
              <a:buNone/>
              <a:tabLst/>
              <a:defRPr lang="de-DE" sz="2400" b="1" i="0" u="none" strike="noStrike" kern="0" cap="none" spc="0" baseline="0">
                <a:solidFill>
                  <a:srgbClr val="006C31"/>
                </a:solidFill>
                <a:uFillTx/>
                <a:latin typeface="LMU CompatilFact" pitchFamily="2"/>
                <a:ea typeface="ＭＳ Ｐゴシック"/>
                <a:cs typeface="LMU CompatilFact" pitchFamily="2"/>
              </a:defRPr>
            </a:lvl1pPr>
          </a:lstStyle>
          <a:p>
            <a:pPr lvl="0"/>
            <a:r>
              <a:rPr lang="de-DE"/>
              <a:t>Überschrift durch Klicken bearbeiten</a:t>
            </a:r>
          </a:p>
        </p:txBody>
      </p:sp>
      <p:sp>
        <p:nvSpPr>
          <p:cNvPr id="5" name="Titel 6"/>
          <p:cNvSpPr txBox="1">
            <a:spLocks noGrp="1"/>
          </p:cNvSpPr>
          <p:nvPr>
            <p:ph type="title"/>
          </p:nvPr>
        </p:nvSpPr>
        <p:spPr>
          <a:xfrm>
            <a:off x="2093207" y="181023"/>
            <a:ext cx="5222714" cy="833612"/>
          </a:xfrm>
          <a:prstGeom prst="rect">
            <a:avLst/>
          </a:prstGeom>
          <a:noFill/>
          <a:ln>
            <a:noFill/>
          </a:ln>
        </p:spPr>
        <p:txBody>
          <a:bodyPr vert="horz" wrap="square" lIns="91440" tIns="45720" rIns="91440" bIns="45720" anchor="b" anchorCtr="0" compatLnSpc="1">
            <a:noAutofit/>
          </a:bodyPr>
          <a:lstStyle>
            <a:lvl1pPr marL="182559" marR="0" lvl="0" indent="-182559" fontAlgn="auto">
              <a:lnSpc>
                <a:spcPct val="100000"/>
              </a:lnSpc>
              <a:spcBef>
                <a:spcPts val="0"/>
              </a:spcBef>
              <a:spcAft>
                <a:spcPts val="0"/>
              </a:spcAft>
              <a:tabLst/>
              <a:defRPr lang="de-DE" sz="1600" b="1" i="0" u="none" strike="noStrike" kern="0" cap="none" spc="0" baseline="0">
                <a:solidFill>
                  <a:srgbClr val="006C31"/>
                </a:solidFill>
                <a:uFillTx/>
                <a:latin typeface="LMU CompatilFact" pitchFamily="2"/>
                <a:ea typeface="ＭＳ Ｐゴシック"/>
                <a:cs typeface="LMU CompatilFact" pitchFamily="2"/>
              </a:defRPr>
            </a:lvl1pPr>
          </a:lstStyle>
          <a:p>
            <a:pPr lvl="0"/>
            <a:r>
              <a:rPr lang="de-DE"/>
              <a:t>Titel der Folie durch Klicken bearbeiten</a:t>
            </a:r>
          </a:p>
        </p:txBody>
      </p:sp>
    </p:spTree>
    <p:extLst>
      <p:ext uri="{BB962C8B-B14F-4D97-AF65-F5344CB8AC3E}">
        <p14:creationId xmlns:p14="http://schemas.microsoft.com/office/powerpoint/2010/main" val="32039595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808080"/>
        </a:solidFill>
        <a:effectLst/>
      </p:bgPr>
    </p:bg>
    <p:spTree>
      <p:nvGrpSpPr>
        <p:cNvPr id="1" name=""/>
        <p:cNvGrpSpPr/>
        <p:nvPr/>
      </p:nvGrpSpPr>
      <p:grpSpPr>
        <a:xfrm>
          <a:off x="0" y="0"/>
          <a:ext cx="0" cy="0"/>
          <a:chOff x="0" y="0"/>
          <a:chExt cx="0" cy="0"/>
        </a:xfrm>
      </p:grpSpPr>
      <p:grpSp>
        <p:nvGrpSpPr>
          <p:cNvPr id="2" name="Gruppieren 9"/>
          <p:cNvGrpSpPr/>
          <p:nvPr/>
        </p:nvGrpSpPr>
        <p:grpSpPr>
          <a:xfrm>
            <a:off x="0" y="0"/>
            <a:ext cx="9144000" cy="6857999"/>
            <a:chOff x="0" y="0"/>
            <a:chExt cx="9144000" cy="6857999"/>
          </a:xfrm>
        </p:grpSpPr>
        <p:sp>
          <p:nvSpPr>
            <p:cNvPr id="3" name="Rechteck 11"/>
            <p:cNvSpPr/>
            <p:nvPr/>
          </p:nvSpPr>
          <p:spPr>
            <a:xfrm>
              <a:off x="0" y="1187997"/>
              <a:ext cx="9144000" cy="5274003"/>
            </a:xfrm>
            <a:prstGeom prst="rect">
              <a:avLst/>
            </a:prstGeom>
            <a:solidFill>
              <a:srgbClr val="F3F4F2"/>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de-DE" sz="2400" b="0" i="0" u="none" strike="noStrike" kern="1200" cap="none" spc="0" baseline="0">
                <a:solidFill>
                  <a:srgbClr val="006C31"/>
                </a:solidFill>
                <a:uFillTx/>
                <a:latin typeface="Arial"/>
                <a:ea typeface="ＭＳ Ｐゴシック"/>
              </a:endParaRPr>
            </a:p>
          </p:txBody>
        </p:sp>
        <p:pic>
          <p:nvPicPr>
            <p:cNvPr id="4" name="Grafik 1">
              <a:extLst>
                <a:ext uri="{FF2B5EF4-FFF2-40B4-BE49-F238E27FC236}">
                  <a16:creationId xmlns:a16="http://schemas.microsoft.com/office/drawing/2014/main" id="{00000000-0000-0000-0000-000000000000}"/>
                </a:ext>
              </a:extLst>
            </p:cNvPr>
            <p:cNvPicPr>
              <a:picLocks noChangeAspect="1"/>
            </p:cNvPicPr>
            <p:nvPr/>
          </p:nvPicPr>
          <p:blipFill>
            <a:blip r:embed="rId9"/>
            <a:stretch>
              <a:fillRect/>
            </a:stretch>
          </p:blipFill>
          <p:spPr>
            <a:xfrm>
              <a:off x="6680990" y="206462"/>
              <a:ext cx="1920102" cy="792089"/>
            </a:xfrm>
            <a:prstGeom prst="rect">
              <a:avLst/>
            </a:prstGeom>
            <a:noFill/>
            <a:ln cap="flat">
              <a:noFill/>
            </a:ln>
          </p:spPr>
        </p:pic>
        <p:sp>
          <p:nvSpPr>
            <p:cNvPr id="5" name="Rechteck 3"/>
            <p:cNvSpPr/>
            <p:nvPr/>
          </p:nvSpPr>
          <p:spPr>
            <a:xfrm>
              <a:off x="6166338" y="173397"/>
              <a:ext cx="2815199" cy="856801"/>
            </a:xfrm>
            <a:prstGeom prst="rect">
              <a:avLst/>
            </a:prstGeom>
            <a:solidFill>
              <a:srgbClr val="2C854D"/>
            </a:solidFill>
            <a:ln w="9528" cap="flat">
              <a:solidFill>
                <a:srgbClr val="006C31"/>
              </a:solidFill>
              <a:prstDash val="solid"/>
              <a:round/>
            </a:ln>
          </p:spPr>
          <p:txBody>
            <a:bodyPr vert="horz" wrap="square" lIns="91440" tIns="45720" rIns="91440" bIns="45720" anchor="t"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de-DE" sz="2400" b="0" i="0" u="none" strike="noStrike" kern="1200" cap="none" spc="0" baseline="0">
                <a:solidFill>
                  <a:srgbClr val="006C31"/>
                </a:solidFill>
                <a:uFillTx/>
                <a:latin typeface="Arial"/>
                <a:ea typeface="ＭＳ Ｐゴシック"/>
              </a:endParaRPr>
            </a:p>
          </p:txBody>
        </p:sp>
        <p:sp>
          <p:nvSpPr>
            <p:cNvPr id="6" name="Rechteck 8"/>
            <p:cNvSpPr/>
            <p:nvPr/>
          </p:nvSpPr>
          <p:spPr>
            <a:xfrm>
              <a:off x="0" y="0"/>
              <a:ext cx="9144000" cy="1187997"/>
            </a:xfrm>
            <a:prstGeom prst="rect">
              <a:avLst/>
            </a:prstGeom>
            <a:solidFill>
              <a:srgbClr val="C6C7BE"/>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de-DE" sz="2400" b="0" i="0" u="none" strike="noStrike" kern="1200" cap="none" spc="0" baseline="0">
                <a:solidFill>
                  <a:srgbClr val="006C31"/>
                </a:solidFill>
                <a:uFillTx/>
                <a:latin typeface="Arial"/>
                <a:ea typeface="ＭＳ Ｐゴシック"/>
              </a:endParaRPr>
            </a:p>
          </p:txBody>
        </p:sp>
        <p:pic>
          <p:nvPicPr>
            <p:cNvPr id="7" name="Grafik 7">
              <a:extLst>
                <a:ext uri="{FF2B5EF4-FFF2-40B4-BE49-F238E27FC236}">
                  <a16:creationId xmlns:a16="http://schemas.microsoft.com/office/drawing/2014/main" id="{00000000-0000-0000-0000-000000000000}"/>
                </a:ext>
              </a:extLst>
            </p:cNvPr>
            <p:cNvPicPr>
              <a:picLocks noChangeAspect="1"/>
            </p:cNvPicPr>
            <p:nvPr/>
          </p:nvPicPr>
          <p:blipFill>
            <a:blip r:embed="rId10"/>
            <a:stretch>
              <a:fillRect/>
            </a:stretch>
          </p:blipFill>
          <p:spPr>
            <a:xfrm>
              <a:off x="167335" y="173397"/>
              <a:ext cx="8802023" cy="861995"/>
            </a:xfrm>
            <a:prstGeom prst="rect">
              <a:avLst/>
            </a:prstGeom>
            <a:noFill/>
            <a:ln cap="flat">
              <a:noFill/>
            </a:ln>
          </p:spPr>
        </p:pic>
        <p:sp>
          <p:nvSpPr>
            <p:cNvPr id="8" name="Rechteck 10"/>
            <p:cNvSpPr/>
            <p:nvPr/>
          </p:nvSpPr>
          <p:spPr>
            <a:xfrm>
              <a:off x="0" y="6462000"/>
              <a:ext cx="9144000" cy="395999"/>
            </a:xfrm>
            <a:prstGeom prst="rect">
              <a:avLst/>
            </a:prstGeom>
            <a:solidFill>
              <a:srgbClr val="C6C7BE"/>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de-DE" sz="2400" b="0" i="0" u="none" strike="noStrike" kern="1200" cap="none" spc="0" baseline="0">
                <a:solidFill>
                  <a:srgbClr val="006C31"/>
                </a:solidFill>
                <a:uFillTx/>
                <a:latin typeface="Arial"/>
                <a:ea typeface="ＭＳ Ｐゴシック"/>
              </a:endParaRPr>
            </a:p>
          </p:txBody>
        </p:sp>
      </p:grpSp>
      <p:sp>
        <p:nvSpPr>
          <p:cNvPr id="9" name="Text Box 21"/>
          <p:cNvSpPr txBox="1"/>
          <p:nvPr/>
        </p:nvSpPr>
        <p:spPr>
          <a:xfrm>
            <a:off x="6019796" y="6544799"/>
            <a:ext cx="2971800" cy="244473"/>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000" b="0" i="0" u="none" strike="noStrike" kern="1200" cap="none" spc="0" baseline="0">
                <a:solidFill>
                  <a:srgbClr val="FFFFFF"/>
                </a:solidFill>
                <a:uFillTx/>
                <a:latin typeface="LMU CompatilFact" pitchFamily="2"/>
                <a:ea typeface="ＭＳ Ｐゴシック"/>
              </a:rPr>
              <a:t># </a:t>
            </a:r>
            <a:fld id="{8472CAC7-95C4-4DA6-97E0-C627F44A4F07}" type="slidenum">
              <a:t>‹Nr.›</a:t>
            </a:fld>
            <a:endParaRPr lang="de-DE" sz="1000" b="0" i="0" u="none" strike="noStrike" kern="1200" cap="none" spc="0" baseline="0">
              <a:solidFill>
                <a:srgbClr val="FFFFFF"/>
              </a:solidFill>
              <a:uFillTx/>
              <a:latin typeface="LMU CompatilFact" pitchFamily="2"/>
              <a:ea typeface="ＭＳ Ｐゴシック"/>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 Target="slide7.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slide" Target="slide9.xml"/><Relationship Id="rId7" Type="http://schemas.openxmlformats.org/officeDocument/2006/relationships/slide" Target="slide16.xml"/><Relationship Id="rId2" Type="http://schemas.openxmlformats.org/officeDocument/2006/relationships/slide" Target="slide8.xml"/><Relationship Id="rId1" Type="http://schemas.openxmlformats.org/officeDocument/2006/relationships/slideLayout" Target="../slideLayouts/slideLayout2.xml"/><Relationship Id="rId6" Type="http://schemas.openxmlformats.org/officeDocument/2006/relationships/slide" Target="slide12.xml"/><Relationship Id="rId11" Type="http://schemas.openxmlformats.org/officeDocument/2006/relationships/slide" Target="slide17.xml"/><Relationship Id="rId5" Type="http://schemas.openxmlformats.org/officeDocument/2006/relationships/slide" Target="slide11.xml"/><Relationship Id="rId10" Type="http://schemas.openxmlformats.org/officeDocument/2006/relationships/slide" Target="slide14.xml"/><Relationship Id="rId4" Type="http://schemas.openxmlformats.org/officeDocument/2006/relationships/slide" Target="slide10.xml"/><Relationship Id="rId9" Type="http://schemas.openxmlformats.org/officeDocument/2006/relationships/slide" Target="slide13.xml"/></Relationships>
</file>

<file path=ppt/slides/_rels/slide8.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 Target="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pic>
        <p:nvPicPr>
          <p:cNvPr id="2" name="Grafik 5">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4793485" y="4293098"/>
            <a:ext cx="3757461" cy="1767974"/>
          </a:xfrm>
          <a:prstGeom prst="rect">
            <a:avLst/>
          </a:prstGeom>
          <a:noFill/>
          <a:ln cap="flat">
            <a:noFill/>
          </a:ln>
        </p:spPr>
      </p:pic>
      <p:pic>
        <p:nvPicPr>
          <p:cNvPr id="3" name="Grafik 1">
            <a:extLst>
              <a:ext uri="{FF2B5EF4-FFF2-40B4-BE49-F238E27FC236}">
                <a16:creationId xmlns:a16="http://schemas.microsoft.com/office/drawing/2014/main" id="{00000000-0000-0000-0000-000000000000}"/>
              </a:ext>
            </a:extLst>
          </p:cNvPr>
          <p:cNvPicPr>
            <a:picLocks noChangeAspect="1"/>
          </p:cNvPicPr>
          <p:nvPr/>
        </p:nvPicPr>
        <p:blipFill>
          <a:blip r:embed="rId3"/>
          <a:stretch>
            <a:fillRect/>
          </a:stretch>
        </p:blipFill>
        <p:spPr>
          <a:xfrm>
            <a:off x="6729215" y="-387422"/>
            <a:ext cx="2524448" cy="1419999"/>
          </a:xfrm>
          <a:prstGeom prst="rect">
            <a:avLst/>
          </a:prstGeom>
          <a:noFill/>
          <a:ln cap="flat">
            <a:noFill/>
          </a:ln>
        </p:spPr>
      </p:pic>
      <p:pic>
        <p:nvPicPr>
          <p:cNvPr id="4" name="Grafik 7">
            <a:extLst>
              <a:ext uri="{FF2B5EF4-FFF2-40B4-BE49-F238E27FC236}">
                <a16:creationId xmlns:a16="http://schemas.microsoft.com/office/drawing/2014/main" id="{00000000-0000-0000-0000-000000000000}"/>
              </a:ext>
            </a:extLst>
          </p:cNvPr>
          <p:cNvPicPr>
            <a:picLocks noChangeAspect="1"/>
          </p:cNvPicPr>
          <p:nvPr/>
        </p:nvPicPr>
        <p:blipFill>
          <a:blip r:embed="rId4"/>
          <a:stretch>
            <a:fillRect/>
          </a:stretch>
        </p:blipFill>
        <p:spPr>
          <a:xfrm>
            <a:off x="207221" y="1520455"/>
            <a:ext cx="4586264" cy="4221382"/>
          </a:xfrm>
          <a:prstGeom prst="rect">
            <a:avLst/>
          </a:prstGeom>
          <a:noFill/>
          <a:ln cap="flat">
            <a:noFill/>
          </a:ln>
        </p:spPr>
      </p:pic>
      <p:sp>
        <p:nvSpPr>
          <p:cNvPr id="5" name="Gleichschenkliges Dreieck 9"/>
          <p:cNvSpPr/>
          <p:nvPr/>
        </p:nvSpPr>
        <p:spPr>
          <a:xfrm flipV="1">
            <a:off x="3826517" y="3946276"/>
            <a:ext cx="99239" cy="503276"/>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000000"/>
          </a:solidFill>
          <a:ln w="12701" cap="flat">
            <a:solidFill>
              <a:srgbClr val="0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6" name="Ellipse 10"/>
          <p:cNvSpPr/>
          <p:nvPr/>
        </p:nvSpPr>
        <p:spPr>
          <a:xfrm>
            <a:off x="3702478" y="3793882"/>
            <a:ext cx="347325" cy="3047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gradFill>
            <a:gsLst>
              <a:gs pos="0">
                <a:srgbClr val="770000"/>
              </a:gs>
              <a:gs pos="100000">
                <a:srgbClr val="AD0000"/>
              </a:gs>
            </a:gsLst>
            <a:path path="circle">
              <a:fillToRect l="100000" t="100000"/>
            </a:path>
          </a:gradFill>
          <a:ln w="12701"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7" name="Legende mit Linie 1 11"/>
          <p:cNvSpPr/>
          <p:nvPr/>
        </p:nvSpPr>
        <p:spPr>
          <a:xfrm>
            <a:off x="5681944" y="1833783"/>
            <a:ext cx="3111181" cy="2123154"/>
          </a:xfrm>
          <a:custGeom>
            <a:avLst/>
            <a:gdLst>
              <a:gd name="f0" fmla="val w"/>
              <a:gd name="f1" fmla="val h"/>
              <a:gd name="f2" fmla="val ss"/>
              <a:gd name="f3" fmla="val 0"/>
              <a:gd name="f4" fmla="val 49291"/>
              <a:gd name="f5" fmla="val 383"/>
              <a:gd name="f6" fmla="val 100655"/>
              <a:gd name="f7" fmla="+- 0 0 58312"/>
              <a:gd name="f8" fmla="abs f0"/>
              <a:gd name="f9" fmla="abs f1"/>
              <a:gd name="f10" fmla="abs f2"/>
              <a:gd name="f11" fmla="?: f8 f0 1"/>
              <a:gd name="f12" fmla="?: f9 f1 1"/>
              <a:gd name="f13" fmla="?: f10 f2 1"/>
              <a:gd name="f14" fmla="*/ f11 1 21600"/>
              <a:gd name="f15" fmla="*/ f12 1 21600"/>
              <a:gd name="f16" fmla="*/ 21600 f11 1"/>
              <a:gd name="f17" fmla="*/ 21600 f12 1"/>
              <a:gd name="f18" fmla="min f15 f14"/>
              <a:gd name="f19" fmla="*/ f16 1 f13"/>
              <a:gd name="f20" fmla="*/ f17 1 f13"/>
              <a:gd name="f21" fmla="val f19"/>
              <a:gd name="f22" fmla="val f20"/>
              <a:gd name="f23" fmla="*/ f3 f18 1"/>
              <a:gd name="f24" fmla="+- f22 0 f3"/>
              <a:gd name="f25" fmla="+- f21 0 f3"/>
              <a:gd name="f26" fmla="*/ f21 f18 1"/>
              <a:gd name="f27" fmla="*/ f22 f18 1"/>
              <a:gd name="f28" fmla="min f25 f24"/>
              <a:gd name="f29" fmla="*/ f28 1 21600"/>
              <a:gd name="f30" fmla="*/ f5 1 f29"/>
              <a:gd name="f31" fmla="*/ f4 1 f29"/>
              <a:gd name="f32" fmla="*/ f7 1 f29"/>
              <a:gd name="f33" fmla="*/ f6 1 f29"/>
              <a:gd name="f34" fmla="*/ f24 f31 1"/>
              <a:gd name="f35" fmla="*/ f25 f30 1"/>
              <a:gd name="f36" fmla="*/ f24 f33 1"/>
              <a:gd name="f37" fmla="*/ f25 f32 1"/>
              <a:gd name="f38" fmla="*/ f34 1 100000"/>
              <a:gd name="f39" fmla="*/ f35 1 100000"/>
              <a:gd name="f40" fmla="*/ f36 1 100000"/>
              <a:gd name="f41" fmla="*/ f37 1 100000"/>
              <a:gd name="f42" fmla="*/ f39 f18 1"/>
              <a:gd name="f43" fmla="*/ f38 f18 1"/>
              <a:gd name="f44" fmla="*/ f41 f18 1"/>
              <a:gd name="f45" fmla="*/ f40 f18 1"/>
            </a:gdLst>
            <a:ahLst/>
            <a:cxnLst>
              <a:cxn ang="3cd4">
                <a:pos x="hc" y="t"/>
              </a:cxn>
              <a:cxn ang="0">
                <a:pos x="r" y="vc"/>
              </a:cxn>
              <a:cxn ang="cd4">
                <a:pos x="hc" y="b"/>
              </a:cxn>
              <a:cxn ang="cd2">
                <a:pos x="l" y="vc"/>
              </a:cxn>
            </a:cxnLst>
            <a:rect l="f23" t="f23" r="f26" b="f27"/>
            <a:pathLst>
              <a:path>
                <a:moveTo>
                  <a:pt x="f23" y="f23"/>
                </a:moveTo>
                <a:lnTo>
                  <a:pt x="f26" y="f23"/>
                </a:lnTo>
                <a:lnTo>
                  <a:pt x="f26" y="f27"/>
                </a:lnTo>
                <a:lnTo>
                  <a:pt x="f23" y="f27"/>
                </a:lnTo>
                <a:close/>
              </a:path>
              <a:path fill="none">
                <a:moveTo>
                  <a:pt x="f42" y="f43"/>
                </a:moveTo>
                <a:lnTo>
                  <a:pt x="f44" y="f45"/>
                </a:lnTo>
              </a:path>
            </a:pathLst>
          </a:custGeom>
          <a:solidFill>
            <a:srgbClr val="FFFFFF"/>
          </a:solidFill>
          <a:ln w="28575" cap="flat">
            <a:solidFill>
              <a:srgbClr val="0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4800" b="0" i="0" u="none" strike="noStrike" kern="1200" cap="none" spc="0" baseline="0">
              <a:solidFill>
                <a:srgbClr val="FFFFFF"/>
              </a:solidFill>
              <a:uFillTx/>
              <a:latin typeface="Calibri"/>
            </a:endParaRPr>
          </a:p>
        </p:txBody>
      </p:sp>
      <p:sp>
        <p:nvSpPr>
          <p:cNvPr id="8" name="Textfeld 12"/>
          <p:cNvSpPr txBox="1"/>
          <p:nvPr/>
        </p:nvSpPr>
        <p:spPr>
          <a:xfrm>
            <a:off x="5794744" y="1956395"/>
            <a:ext cx="2892055" cy="1200332"/>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3600" b="1" i="0" u="none" strike="noStrike" kern="1200" cap="none" spc="0" baseline="0">
                <a:solidFill>
                  <a:srgbClr val="009999"/>
                </a:solidFill>
                <a:uFillTx/>
                <a:latin typeface="Arial" pitchFamily="34"/>
                <a:cs typeface="Arial" pitchFamily="34"/>
              </a:rPr>
              <a:t>Steg: </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3600" b="1" i="0" u="none" strike="noStrike" kern="1200" cap="none" spc="0" baseline="0">
                <a:solidFill>
                  <a:srgbClr val="000000"/>
                </a:solidFill>
                <a:uFillTx/>
                <a:latin typeface="Arial" pitchFamily="34"/>
                <a:cs typeface="Arial" pitchFamily="34"/>
              </a:rPr>
              <a:t>Übung 2</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name="Slide35">
    <p:spTree>
      <p:nvGrpSpPr>
        <p:cNvPr id="1" name=""/>
        <p:cNvGrpSpPr/>
        <p:nvPr/>
      </p:nvGrpSpPr>
      <p:grpSpPr>
        <a:xfrm>
          <a:off x="0" y="0"/>
          <a:ext cx="0" cy="0"/>
          <a:chOff x="0" y="0"/>
          <a:chExt cx="0" cy="0"/>
        </a:xfrm>
      </p:grpSpPr>
      <p:sp>
        <p:nvSpPr>
          <p:cNvPr id="2" name="Titel 3"/>
          <p:cNvSpPr txBox="1">
            <a:spLocks noGrp="1"/>
          </p:cNvSpPr>
          <p:nvPr>
            <p:ph type="title"/>
          </p:nvPr>
        </p:nvSpPr>
        <p:spPr/>
        <p:txBody>
          <a:bodyPr/>
          <a:lstStyle/>
          <a:p>
            <a:pPr lvl="0"/>
            <a:r>
              <a:rPr lang="de-DE"/>
              <a:t>Steg</a:t>
            </a:r>
          </a:p>
        </p:txBody>
      </p:sp>
      <p:pic>
        <p:nvPicPr>
          <p:cNvPr id="3" name="Grafik 4">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6084170" y="188640"/>
            <a:ext cx="1323639" cy="744550"/>
          </a:xfrm>
          <a:prstGeom prst="rect">
            <a:avLst/>
          </a:prstGeom>
          <a:noFill/>
          <a:ln cap="flat">
            <a:noFill/>
          </a:ln>
        </p:spPr>
      </p:pic>
      <p:sp>
        <p:nvSpPr>
          <p:cNvPr id="4" name="Abgerundetes Rechteck 9"/>
          <p:cNvSpPr/>
          <p:nvPr/>
        </p:nvSpPr>
        <p:spPr>
          <a:xfrm>
            <a:off x="-204990" y="5318433"/>
            <a:ext cx="9508479" cy="1539566"/>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5B9BD5"/>
          </a:solidFill>
          <a:ln w="12701" cap="flat">
            <a:solidFill>
              <a:srgbClr val="5B9BD5"/>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5" name="Abgerundetes Rechteck 10"/>
          <p:cNvSpPr/>
          <p:nvPr/>
        </p:nvSpPr>
        <p:spPr>
          <a:xfrm>
            <a:off x="1860694" y="3944675"/>
            <a:ext cx="7442795" cy="978197"/>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C55A11"/>
          </a:solidFill>
          <a:ln w="12701" cap="flat">
            <a:solidFill>
              <a:srgbClr val="F4B18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6" name="Abgerundetes Rechteck 11"/>
          <p:cNvSpPr/>
          <p:nvPr/>
        </p:nvSpPr>
        <p:spPr>
          <a:xfrm>
            <a:off x="2325703" y="4786801"/>
            <a:ext cx="324721" cy="82976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C55A11"/>
          </a:solidFill>
          <a:ln w="12701" cap="flat">
            <a:solidFill>
              <a:srgbClr val="C55A11"/>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7" name="Abgerundetes Rechteck 12"/>
          <p:cNvSpPr/>
          <p:nvPr/>
        </p:nvSpPr>
        <p:spPr>
          <a:xfrm>
            <a:off x="4497522" y="4786801"/>
            <a:ext cx="324721" cy="82976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C55A11"/>
          </a:solidFill>
          <a:ln w="12701" cap="flat">
            <a:solidFill>
              <a:srgbClr val="C55A11"/>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8" name="Abgerundetes Rechteck 13"/>
          <p:cNvSpPr/>
          <p:nvPr/>
        </p:nvSpPr>
        <p:spPr>
          <a:xfrm>
            <a:off x="6608423" y="4786801"/>
            <a:ext cx="324721" cy="82976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C55A11"/>
          </a:solidFill>
          <a:ln w="12701" cap="flat">
            <a:solidFill>
              <a:srgbClr val="C55A11"/>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9" name="Abgerundetes Rechteck 14"/>
          <p:cNvSpPr/>
          <p:nvPr/>
        </p:nvSpPr>
        <p:spPr>
          <a:xfrm>
            <a:off x="8719325" y="4786801"/>
            <a:ext cx="324721" cy="82976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C55A11"/>
          </a:solidFill>
          <a:ln w="12701" cap="flat">
            <a:solidFill>
              <a:srgbClr val="C55A11"/>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10" name="Wolke 15"/>
          <p:cNvSpPr/>
          <p:nvPr/>
        </p:nvSpPr>
        <p:spPr>
          <a:xfrm>
            <a:off x="1722473" y="5214896"/>
            <a:ext cx="1254639" cy="616762"/>
          </a:xfrm>
          <a:custGeom>
            <a:avLst/>
            <a:gdLst>
              <a:gd name="f0" fmla="val 10800000"/>
              <a:gd name="f1" fmla="val 5400000"/>
              <a:gd name="f2" fmla="val 180"/>
              <a:gd name="f3" fmla="val w"/>
              <a:gd name="f4" fmla="val h"/>
              <a:gd name="f5" fmla="val 0"/>
              <a:gd name="f6" fmla="val 43200"/>
              <a:gd name="f7" fmla="+- 0 0 11429249"/>
              <a:gd name="f8" fmla="+- 0 0 8646143"/>
              <a:gd name="f9" fmla="+- 0 0 8748475"/>
              <a:gd name="f10" fmla="+- 0 0 7859163"/>
              <a:gd name="f11" fmla="+- 0 0 4722533"/>
              <a:gd name="f12" fmla="+- 0 0 2776035"/>
              <a:gd name="f13" fmla="+- 0 0 16496525"/>
              <a:gd name="f14" fmla="+- 0 0 14809710"/>
              <a:gd name="f15" fmla="+- 0 0 4217541"/>
              <a:gd name="f16" fmla="+- 0 0 824660"/>
              <a:gd name="f17" fmla="+- 0 0 8950887"/>
              <a:gd name="f18" fmla="+- 0 0 9809656"/>
              <a:gd name="f19" fmla="+- 0 0 4002417"/>
              <a:gd name="f20" fmla="val 3900"/>
              <a:gd name="f21" fmla="val 14370"/>
              <a:gd name="f22" fmla="val 6753"/>
              <a:gd name="f23" fmla="val 9190"/>
              <a:gd name="f24" fmla="val 7426832"/>
              <a:gd name="f25" fmla="val 5333"/>
              <a:gd name="f26" fmla="val 7267"/>
              <a:gd name="f27" fmla="val 5396714"/>
              <a:gd name="f28" fmla="val 4365"/>
              <a:gd name="f29" fmla="val 5945"/>
              <a:gd name="f30" fmla="val 5983381"/>
              <a:gd name="f31" fmla="val 4857"/>
              <a:gd name="f32" fmla="val 6595"/>
              <a:gd name="f33" fmla="val 7034504"/>
              <a:gd name="f34" fmla="val 7273"/>
              <a:gd name="f35" fmla="val 6541615"/>
              <a:gd name="f36" fmla="val 6775"/>
              <a:gd name="f37" fmla="val 9220"/>
              <a:gd name="f38" fmla="val 7816140"/>
              <a:gd name="f39" fmla="val 5785"/>
              <a:gd name="f40" fmla="val 7867"/>
              <a:gd name="f41" fmla="val 37501"/>
              <a:gd name="f42" fmla="val 6842000"/>
              <a:gd name="f43" fmla="val 6752"/>
              <a:gd name="f44" fmla="val 9215"/>
              <a:gd name="f45" fmla="val 1347096"/>
              <a:gd name="f46" fmla="val 6910353"/>
              <a:gd name="f47" fmla="val 7720"/>
              <a:gd name="f48" fmla="val 10543"/>
              <a:gd name="f49" fmla="val 3974558"/>
              <a:gd name="f50" fmla="val 4542661"/>
              <a:gd name="f51" fmla="val 4360"/>
              <a:gd name="f52" fmla="val 5918"/>
              <a:gd name="f53" fmla="val 8804134"/>
              <a:gd name="f54" fmla="val 4345"/>
              <a:gd name="f55" fmla="val 9151131"/>
              <a:gd name="f56" fmla="val 4693"/>
              <a:gd name="f57" fmla="val 26177"/>
              <a:gd name="f58" fmla="val 5204520"/>
              <a:gd name="f59" fmla="val 1585770"/>
              <a:gd name="f60" fmla="val 6928"/>
              <a:gd name="f61" fmla="val 34899"/>
              <a:gd name="f62" fmla="val 4416628"/>
              <a:gd name="f63" fmla="val 686848"/>
              <a:gd name="f64" fmla="val 16478"/>
              <a:gd name="f65" fmla="val 39090"/>
              <a:gd name="f66" fmla="val 8257448"/>
              <a:gd name="f67" fmla="val 844866"/>
              <a:gd name="f68" fmla="val 28827"/>
              <a:gd name="f69" fmla="val 34751"/>
              <a:gd name="f70" fmla="val 387196"/>
              <a:gd name="f71" fmla="val 959901"/>
              <a:gd name="f72" fmla="val 34129"/>
              <a:gd name="f73" fmla="val 22954"/>
              <a:gd name="f74" fmla="val 4255042"/>
              <a:gd name="f75" fmla="val 41798"/>
              <a:gd name="f76" fmla="val 15354"/>
              <a:gd name="f77" fmla="val 1819082"/>
              <a:gd name="f78" fmla="val 1665090"/>
              <a:gd name="f79" fmla="val 38324"/>
              <a:gd name="f80" fmla="val 5426"/>
              <a:gd name="f81" fmla="val 891534"/>
              <a:gd name="f82" fmla="val 29078"/>
              <a:gd name="f83" fmla="val 3952"/>
              <a:gd name="f84" fmla="val 1091722"/>
              <a:gd name="f85" fmla="val 22141"/>
              <a:gd name="f86" fmla="val 4720"/>
              <a:gd name="f87" fmla="val 1061181"/>
              <a:gd name="f88" fmla="val 14000"/>
              <a:gd name="f89" fmla="val 5192"/>
              <a:gd name="f90" fmla="val 739161"/>
              <a:gd name="f91" fmla="val 4127"/>
              <a:gd name="f92" fmla="val 15789"/>
              <a:gd name="f93" fmla="val 9459261"/>
              <a:gd name="f94" fmla="val 711490"/>
              <a:gd name="f95" fmla="+- 0 0 -90"/>
              <a:gd name="f96" fmla="+- 0 0 -180"/>
              <a:gd name="f97" fmla="+- 0 0 -270"/>
              <a:gd name="f98" fmla="+- 0 0 -360"/>
              <a:gd name="f99" fmla="*/ f3 1 43200"/>
              <a:gd name="f100" fmla="*/ f4 1 43200"/>
              <a:gd name="f101" fmla="+- f6 0 f5"/>
              <a:gd name="f102" fmla="*/ f95 f0 1"/>
              <a:gd name="f103" fmla="*/ f96 f0 1"/>
              <a:gd name="f104" fmla="*/ f97 f0 1"/>
              <a:gd name="f105" fmla="*/ f98 f0 1"/>
              <a:gd name="f106" fmla="*/ f101 1 2"/>
              <a:gd name="f107" fmla="*/ f101 1 43200"/>
              <a:gd name="f108" fmla="*/ f101 2977 1"/>
              <a:gd name="f109" fmla="*/ f101 3262 1"/>
              <a:gd name="f110" fmla="*/ f101 17087 1"/>
              <a:gd name="f111" fmla="*/ f101 17337 1"/>
              <a:gd name="f112" fmla="*/ f101 67 1"/>
              <a:gd name="f113" fmla="*/ f101 21577 1"/>
              <a:gd name="f114" fmla="*/ f101 21582 1"/>
              <a:gd name="f115" fmla="*/ f101 1235 1"/>
              <a:gd name="f116" fmla="*/ f102 1 f2"/>
              <a:gd name="f117" fmla="*/ f103 1 f2"/>
              <a:gd name="f118" fmla="*/ f104 1 f2"/>
              <a:gd name="f119" fmla="*/ f105 1 f2"/>
              <a:gd name="f120" fmla="+- f5 f106 0"/>
              <a:gd name="f121" fmla="*/ f108 1 21600"/>
              <a:gd name="f122" fmla="*/ f109 1 21600"/>
              <a:gd name="f123" fmla="*/ f110 1 21600"/>
              <a:gd name="f124" fmla="*/ f111 1 21600"/>
              <a:gd name="f125" fmla="*/ f112 1 21600"/>
              <a:gd name="f126" fmla="*/ f113 1 21600"/>
              <a:gd name="f127" fmla="*/ f114 1 21600"/>
              <a:gd name="f128" fmla="*/ f115 1 21600"/>
              <a:gd name="f129" fmla="+- f116 0 f1"/>
              <a:gd name="f130" fmla="+- f117 0 f1"/>
              <a:gd name="f131" fmla="+- f118 0 f1"/>
              <a:gd name="f132" fmla="+- f119 0 f1"/>
              <a:gd name="f133" fmla="*/ f127 1 f107"/>
              <a:gd name="f134" fmla="*/ f120 1 f107"/>
              <a:gd name="f135" fmla="*/ f126 1 f107"/>
              <a:gd name="f136" fmla="*/ f125 1 f107"/>
              <a:gd name="f137" fmla="*/ f128 1 f107"/>
              <a:gd name="f138" fmla="*/ f121 1 f107"/>
              <a:gd name="f139" fmla="*/ f123 1 f107"/>
              <a:gd name="f140" fmla="*/ f122 1 f107"/>
              <a:gd name="f141" fmla="*/ f124 1 f107"/>
              <a:gd name="f142" fmla="*/ f138 f99 1"/>
              <a:gd name="f143" fmla="*/ f139 f99 1"/>
              <a:gd name="f144" fmla="*/ f141 f100 1"/>
              <a:gd name="f145" fmla="*/ f140 f100 1"/>
              <a:gd name="f146" fmla="*/ f133 f99 1"/>
              <a:gd name="f147" fmla="*/ f134 f100 1"/>
              <a:gd name="f148" fmla="*/ f134 f99 1"/>
              <a:gd name="f149" fmla="*/ f135 f100 1"/>
              <a:gd name="f150" fmla="*/ f136 f99 1"/>
              <a:gd name="f151" fmla="*/ f137 f100 1"/>
            </a:gdLst>
            <a:ahLst/>
            <a:cxnLst>
              <a:cxn ang="3cd4">
                <a:pos x="hc" y="t"/>
              </a:cxn>
              <a:cxn ang="0">
                <a:pos x="r" y="vc"/>
              </a:cxn>
              <a:cxn ang="cd4">
                <a:pos x="hc" y="b"/>
              </a:cxn>
              <a:cxn ang="cd2">
                <a:pos x="l" y="vc"/>
              </a:cxn>
              <a:cxn ang="f129">
                <a:pos x="f146" y="f147"/>
              </a:cxn>
              <a:cxn ang="f130">
                <a:pos x="f148" y="f149"/>
              </a:cxn>
              <a:cxn ang="f131">
                <a:pos x="f150" y="f147"/>
              </a:cxn>
              <a:cxn ang="f132">
                <a:pos x="f148" y="f151"/>
              </a:cxn>
            </a:cxnLst>
            <a:rect l="f142" t="f145" r="f143" b="f144"/>
            <a:pathLst>
              <a:path w="43200" h="43200">
                <a:moveTo>
                  <a:pt x="f20" y="f21"/>
                </a:moveTo>
                <a:arcTo wR="f22" hR="f23" stAng="f7" swAng="f24"/>
                <a:arcTo wR="f25" hR="f26" stAng="f8" swAng="f27"/>
                <a:arcTo wR="f28" hR="f29" stAng="f9" swAng="f30"/>
                <a:arcTo wR="f31" hR="f32" stAng="f10" swAng="f33"/>
                <a:arcTo wR="f25" hR="f34" stAng="f11" swAng="f35"/>
                <a:arcTo wR="f36" hR="f37" stAng="f12" swAng="f38"/>
                <a:arcTo wR="f39" hR="f40" stAng="f41" swAng="f42"/>
                <a:arcTo wR="f43" hR="f44" stAng="f45" swAng="f46"/>
                <a:arcTo wR="f47" hR="f48" stAng="f49" swAng="f50"/>
                <a:arcTo wR="f51" hR="f52" stAng="f13" swAng="f53"/>
                <a:arcTo wR="f54" hR="f29" stAng="f14" swAng="f55"/>
                <a:close/>
              </a:path>
              <a:path w="43200" h="43200" fill="none">
                <a:moveTo>
                  <a:pt x="f56" y="f57"/>
                </a:moveTo>
                <a:arcTo wR="f54" hR="f29" stAng="f58" swAng="f59"/>
                <a:moveTo>
                  <a:pt x="f60" y="f61"/>
                </a:moveTo>
                <a:arcTo wR="f51" hR="f52" stAng="f62" swAng="f63"/>
                <a:moveTo>
                  <a:pt x="f64" y="f65"/>
                </a:moveTo>
                <a:arcTo wR="f43" hR="f44" stAng="f66" swAng="f67"/>
                <a:moveTo>
                  <a:pt x="f68" y="f69"/>
                </a:moveTo>
                <a:arcTo wR="f43" hR="f44" stAng="f70" swAng="f71"/>
                <a:moveTo>
                  <a:pt x="f72" y="f73"/>
                </a:moveTo>
                <a:arcTo wR="f39" hR="f40" stAng="f15" swAng="f74"/>
                <a:moveTo>
                  <a:pt x="f75" y="f76"/>
                </a:moveTo>
                <a:arcTo wR="f25" hR="f34" stAng="f77" swAng="f78"/>
                <a:moveTo>
                  <a:pt x="f79" y="f80"/>
                </a:moveTo>
                <a:arcTo wR="f31" hR="f32" stAng="f16" swAng="f81"/>
                <a:moveTo>
                  <a:pt x="f82" y="f83"/>
                </a:moveTo>
                <a:arcTo wR="f31" hR="f32" stAng="f17" swAng="f84"/>
                <a:moveTo>
                  <a:pt x="f85" y="f86"/>
                </a:moveTo>
                <a:arcTo wR="f28" hR="f29" stAng="f18" swAng="f87"/>
                <a:moveTo>
                  <a:pt x="f88" y="f89"/>
                </a:moveTo>
                <a:arcTo wR="f22" hR="f23" stAng="f19" swAng="f90"/>
                <a:moveTo>
                  <a:pt x="f91" y="f92"/>
                </a:moveTo>
                <a:arcTo wR="f22" hR="f23" stAng="f93" swAng="f94"/>
              </a:path>
            </a:pathLst>
          </a:custGeom>
          <a:solidFill>
            <a:srgbClr val="5B9BD5"/>
          </a:solidFill>
          <a:ln w="12701" cap="flat">
            <a:solidFill>
              <a:srgbClr val="5B9BD5"/>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11" name="Wolke 16"/>
          <p:cNvSpPr/>
          <p:nvPr/>
        </p:nvSpPr>
        <p:spPr>
          <a:xfrm>
            <a:off x="3870207" y="5411730"/>
            <a:ext cx="1254639" cy="616762"/>
          </a:xfrm>
          <a:custGeom>
            <a:avLst/>
            <a:gdLst>
              <a:gd name="f0" fmla="val 10800000"/>
              <a:gd name="f1" fmla="val 5400000"/>
              <a:gd name="f2" fmla="val 180"/>
              <a:gd name="f3" fmla="val w"/>
              <a:gd name="f4" fmla="val h"/>
              <a:gd name="f5" fmla="val 0"/>
              <a:gd name="f6" fmla="val 43200"/>
              <a:gd name="f7" fmla="+- 0 0 11429249"/>
              <a:gd name="f8" fmla="+- 0 0 8646143"/>
              <a:gd name="f9" fmla="+- 0 0 8748475"/>
              <a:gd name="f10" fmla="+- 0 0 7859163"/>
              <a:gd name="f11" fmla="+- 0 0 4722533"/>
              <a:gd name="f12" fmla="+- 0 0 2776035"/>
              <a:gd name="f13" fmla="+- 0 0 16496525"/>
              <a:gd name="f14" fmla="+- 0 0 14809710"/>
              <a:gd name="f15" fmla="+- 0 0 4217541"/>
              <a:gd name="f16" fmla="+- 0 0 824660"/>
              <a:gd name="f17" fmla="+- 0 0 8950887"/>
              <a:gd name="f18" fmla="+- 0 0 9809656"/>
              <a:gd name="f19" fmla="+- 0 0 4002417"/>
              <a:gd name="f20" fmla="val 3900"/>
              <a:gd name="f21" fmla="val 14370"/>
              <a:gd name="f22" fmla="val 6753"/>
              <a:gd name="f23" fmla="val 9190"/>
              <a:gd name="f24" fmla="val 7426832"/>
              <a:gd name="f25" fmla="val 5333"/>
              <a:gd name="f26" fmla="val 7267"/>
              <a:gd name="f27" fmla="val 5396714"/>
              <a:gd name="f28" fmla="val 4365"/>
              <a:gd name="f29" fmla="val 5945"/>
              <a:gd name="f30" fmla="val 5983381"/>
              <a:gd name="f31" fmla="val 4857"/>
              <a:gd name="f32" fmla="val 6595"/>
              <a:gd name="f33" fmla="val 7034504"/>
              <a:gd name="f34" fmla="val 7273"/>
              <a:gd name="f35" fmla="val 6541615"/>
              <a:gd name="f36" fmla="val 6775"/>
              <a:gd name="f37" fmla="val 9220"/>
              <a:gd name="f38" fmla="val 7816140"/>
              <a:gd name="f39" fmla="val 5785"/>
              <a:gd name="f40" fmla="val 7867"/>
              <a:gd name="f41" fmla="val 37501"/>
              <a:gd name="f42" fmla="val 6842000"/>
              <a:gd name="f43" fmla="val 6752"/>
              <a:gd name="f44" fmla="val 9215"/>
              <a:gd name="f45" fmla="val 1347096"/>
              <a:gd name="f46" fmla="val 6910353"/>
              <a:gd name="f47" fmla="val 7720"/>
              <a:gd name="f48" fmla="val 10543"/>
              <a:gd name="f49" fmla="val 3974558"/>
              <a:gd name="f50" fmla="val 4542661"/>
              <a:gd name="f51" fmla="val 4360"/>
              <a:gd name="f52" fmla="val 5918"/>
              <a:gd name="f53" fmla="val 8804134"/>
              <a:gd name="f54" fmla="val 4345"/>
              <a:gd name="f55" fmla="val 9151131"/>
              <a:gd name="f56" fmla="val 4693"/>
              <a:gd name="f57" fmla="val 26177"/>
              <a:gd name="f58" fmla="val 5204520"/>
              <a:gd name="f59" fmla="val 1585770"/>
              <a:gd name="f60" fmla="val 6928"/>
              <a:gd name="f61" fmla="val 34899"/>
              <a:gd name="f62" fmla="val 4416628"/>
              <a:gd name="f63" fmla="val 686848"/>
              <a:gd name="f64" fmla="val 16478"/>
              <a:gd name="f65" fmla="val 39090"/>
              <a:gd name="f66" fmla="val 8257448"/>
              <a:gd name="f67" fmla="val 844866"/>
              <a:gd name="f68" fmla="val 28827"/>
              <a:gd name="f69" fmla="val 34751"/>
              <a:gd name="f70" fmla="val 387196"/>
              <a:gd name="f71" fmla="val 959901"/>
              <a:gd name="f72" fmla="val 34129"/>
              <a:gd name="f73" fmla="val 22954"/>
              <a:gd name="f74" fmla="val 4255042"/>
              <a:gd name="f75" fmla="val 41798"/>
              <a:gd name="f76" fmla="val 15354"/>
              <a:gd name="f77" fmla="val 1819082"/>
              <a:gd name="f78" fmla="val 1665090"/>
              <a:gd name="f79" fmla="val 38324"/>
              <a:gd name="f80" fmla="val 5426"/>
              <a:gd name="f81" fmla="val 891534"/>
              <a:gd name="f82" fmla="val 29078"/>
              <a:gd name="f83" fmla="val 3952"/>
              <a:gd name="f84" fmla="val 1091722"/>
              <a:gd name="f85" fmla="val 22141"/>
              <a:gd name="f86" fmla="val 4720"/>
              <a:gd name="f87" fmla="val 1061181"/>
              <a:gd name="f88" fmla="val 14000"/>
              <a:gd name="f89" fmla="val 5192"/>
              <a:gd name="f90" fmla="val 739161"/>
              <a:gd name="f91" fmla="val 4127"/>
              <a:gd name="f92" fmla="val 15789"/>
              <a:gd name="f93" fmla="val 9459261"/>
              <a:gd name="f94" fmla="val 711490"/>
              <a:gd name="f95" fmla="+- 0 0 -90"/>
              <a:gd name="f96" fmla="+- 0 0 -180"/>
              <a:gd name="f97" fmla="+- 0 0 -270"/>
              <a:gd name="f98" fmla="+- 0 0 -360"/>
              <a:gd name="f99" fmla="*/ f3 1 43200"/>
              <a:gd name="f100" fmla="*/ f4 1 43200"/>
              <a:gd name="f101" fmla="+- f6 0 f5"/>
              <a:gd name="f102" fmla="*/ f95 f0 1"/>
              <a:gd name="f103" fmla="*/ f96 f0 1"/>
              <a:gd name="f104" fmla="*/ f97 f0 1"/>
              <a:gd name="f105" fmla="*/ f98 f0 1"/>
              <a:gd name="f106" fmla="*/ f101 1 2"/>
              <a:gd name="f107" fmla="*/ f101 1 43200"/>
              <a:gd name="f108" fmla="*/ f101 2977 1"/>
              <a:gd name="f109" fmla="*/ f101 3262 1"/>
              <a:gd name="f110" fmla="*/ f101 17087 1"/>
              <a:gd name="f111" fmla="*/ f101 17337 1"/>
              <a:gd name="f112" fmla="*/ f101 67 1"/>
              <a:gd name="f113" fmla="*/ f101 21577 1"/>
              <a:gd name="f114" fmla="*/ f101 21582 1"/>
              <a:gd name="f115" fmla="*/ f101 1235 1"/>
              <a:gd name="f116" fmla="*/ f102 1 f2"/>
              <a:gd name="f117" fmla="*/ f103 1 f2"/>
              <a:gd name="f118" fmla="*/ f104 1 f2"/>
              <a:gd name="f119" fmla="*/ f105 1 f2"/>
              <a:gd name="f120" fmla="+- f5 f106 0"/>
              <a:gd name="f121" fmla="*/ f108 1 21600"/>
              <a:gd name="f122" fmla="*/ f109 1 21600"/>
              <a:gd name="f123" fmla="*/ f110 1 21600"/>
              <a:gd name="f124" fmla="*/ f111 1 21600"/>
              <a:gd name="f125" fmla="*/ f112 1 21600"/>
              <a:gd name="f126" fmla="*/ f113 1 21600"/>
              <a:gd name="f127" fmla="*/ f114 1 21600"/>
              <a:gd name="f128" fmla="*/ f115 1 21600"/>
              <a:gd name="f129" fmla="+- f116 0 f1"/>
              <a:gd name="f130" fmla="+- f117 0 f1"/>
              <a:gd name="f131" fmla="+- f118 0 f1"/>
              <a:gd name="f132" fmla="+- f119 0 f1"/>
              <a:gd name="f133" fmla="*/ f127 1 f107"/>
              <a:gd name="f134" fmla="*/ f120 1 f107"/>
              <a:gd name="f135" fmla="*/ f126 1 f107"/>
              <a:gd name="f136" fmla="*/ f125 1 f107"/>
              <a:gd name="f137" fmla="*/ f128 1 f107"/>
              <a:gd name="f138" fmla="*/ f121 1 f107"/>
              <a:gd name="f139" fmla="*/ f123 1 f107"/>
              <a:gd name="f140" fmla="*/ f122 1 f107"/>
              <a:gd name="f141" fmla="*/ f124 1 f107"/>
              <a:gd name="f142" fmla="*/ f138 f99 1"/>
              <a:gd name="f143" fmla="*/ f139 f99 1"/>
              <a:gd name="f144" fmla="*/ f141 f100 1"/>
              <a:gd name="f145" fmla="*/ f140 f100 1"/>
              <a:gd name="f146" fmla="*/ f133 f99 1"/>
              <a:gd name="f147" fmla="*/ f134 f100 1"/>
              <a:gd name="f148" fmla="*/ f134 f99 1"/>
              <a:gd name="f149" fmla="*/ f135 f100 1"/>
              <a:gd name="f150" fmla="*/ f136 f99 1"/>
              <a:gd name="f151" fmla="*/ f137 f100 1"/>
            </a:gdLst>
            <a:ahLst/>
            <a:cxnLst>
              <a:cxn ang="3cd4">
                <a:pos x="hc" y="t"/>
              </a:cxn>
              <a:cxn ang="0">
                <a:pos x="r" y="vc"/>
              </a:cxn>
              <a:cxn ang="cd4">
                <a:pos x="hc" y="b"/>
              </a:cxn>
              <a:cxn ang="cd2">
                <a:pos x="l" y="vc"/>
              </a:cxn>
              <a:cxn ang="f129">
                <a:pos x="f146" y="f147"/>
              </a:cxn>
              <a:cxn ang="f130">
                <a:pos x="f148" y="f149"/>
              </a:cxn>
              <a:cxn ang="f131">
                <a:pos x="f150" y="f147"/>
              </a:cxn>
              <a:cxn ang="f132">
                <a:pos x="f148" y="f151"/>
              </a:cxn>
            </a:cxnLst>
            <a:rect l="f142" t="f145" r="f143" b="f144"/>
            <a:pathLst>
              <a:path w="43200" h="43200">
                <a:moveTo>
                  <a:pt x="f20" y="f21"/>
                </a:moveTo>
                <a:arcTo wR="f22" hR="f23" stAng="f7" swAng="f24"/>
                <a:arcTo wR="f25" hR="f26" stAng="f8" swAng="f27"/>
                <a:arcTo wR="f28" hR="f29" stAng="f9" swAng="f30"/>
                <a:arcTo wR="f31" hR="f32" stAng="f10" swAng="f33"/>
                <a:arcTo wR="f25" hR="f34" stAng="f11" swAng="f35"/>
                <a:arcTo wR="f36" hR="f37" stAng="f12" swAng="f38"/>
                <a:arcTo wR="f39" hR="f40" stAng="f41" swAng="f42"/>
                <a:arcTo wR="f43" hR="f44" stAng="f45" swAng="f46"/>
                <a:arcTo wR="f47" hR="f48" stAng="f49" swAng="f50"/>
                <a:arcTo wR="f51" hR="f52" stAng="f13" swAng="f53"/>
                <a:arcTo wR="f54" hR="f29" stAng="f14" swAng="f55"/>
                <a:close/>
              </a:path>
              <a:path w="43200" h="43200" fill="none">
                <a:moveTo>
                  <a:pt x="f56" y="f57"/>
                </a:moveTo>
                <a:arcTo wR="f54" hR="f29" stAng="f58" swAng="f59"/>
                <a:moveTo>
                  <a:pt x="f60" y="f61"/>
                </a:moveTo>
                <a:arcTo wR="f51" hR="f52" stAng="f62" swAng="f63"/>
                <a:moveTo>
                  <a:pt x="f64" y="f65"/>
                </a:moveTo>
                <a:arcTo wR="f43" hR="f44" stAng="f66" swAng="f67"/>
                <a:moveTo>
                  <a:pt x="f68" y="f69"/>
                </a:moveTo>
                <a:arcTo wR="f43" hR="f44" stAng="f70" swAng="f71"/>
                <a:moveTo>
                  <a:pt x="f72" y="f73"/>
                </a:moveTo>
                <a:arcTo wR="f39" hR="f40" stAng="f15" swAng="f74"/>
                <a:moveTo>
                  <a:pt x="f75" y="f76"/>
                </a:moveTo>
                <a:arcTo wR="f25" hR="f34" stAng="f77" swAng="f78"/>
                <a:moveTo>
                  <a:pt x="f79" y="f80"/>
                </a:moveTo>
                <a:arcTo wR="f31" hR="f32" stAng="f16" swAng="f81"/>
                <a:moveTo>
                  <a:pt x="f82" y="f83"/>
                </a:moveTo>
                <a:arcTo wR="f31" hR="f32" stAng="f17" swAng="f84"/>
                <a:moveTo>
                  <a:pt x="f85" y="f86"/>
                </a:moveTo>
                <a:arcTo wR="f28" hR="f29" stAng="f18" swAng="f87"/>
                <a:moveTo>
                  <a:pt x="f88" y="f89"/>
                </a:moveTo>
                <a:arcTo wR="f22" hR="f23" stAng="f19" swAng="f90"/>
                <a:moveTo>
                  <a:pt x="f91" y="f92"/>
                </a:moveTo>
                <a:arcTo wR="f22" hR="f23" stAng="f93" swAng="f94"/>
              </a:path>
            </a:pathLst>
          </a:custGeom>
          <a:solidFill>
            <a:srgbClr val="5B9BD5"/>
          </a:solidFill>
          <a:ln w="12701" cap="flat">
            <a:solidFill>
              <a:srgbClr val="5B9BD5"/>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12" name="Wolke 17"/>
          <p:cNvSpPr/>
          <p:nvPr/>
        </p:nvSpPr>
        <p:spPr>
          <a:xfrm>
            <a:off x="6246869" y="5192466"/>
            <a:ext cx="1254639" cy="616762"/>
          </a:xfrm>
          <a:custGeom>
            <a:avLst/>
            <a:gdLst>
              <a:gd name="f0" fmla="val 10800000"/>
              <a:gd name="f1" fmla="val 5400000"/>
              <a:gd name="f2" fmla="val 180"/>
              <a:gd name="f3" fmla="val w"/>
              <a:gd name="f4" fmla="val h"/>
              <a:gd name="f5" fmla="val 0"/>
              <a:gd name="f6" fmla="val 43200"/>
              <a:gd name="f7" fmla="+- 0 0 11429249"/>
              <a:gd name="f8" fmla="+- 0 0 8646143"/>
              <a:gd name="f9" fmla="+- 0 0 8748475"/>
              <a:gd name="f10" fmla="+- 0 0 7859163"/>
              <a:gd name="f11" fmla="+- 0 0 4722533"/>
              <a:gd name="f12" fmla="+- 0 0 2776035"/>
              <a:gd name="f13" fmla="+- 0 0 16496525"/>
              <a:gd name="f14" fmla="+- 0 0 14809710"/>
              <a:gd name="f15" fmla="+- 0 0 4217541"/>
              <a:gd name="f16" fmla="+- 0 0 824660"/>
              <a:gd name="f17" fmla="+- 0 0 8950887"/>
              <a:gd name="f18" fmla="+- 0 0 9809656"/>
              <a:gd name="f19" fmla="+- 0 0 4002417"/>
              <a:gd name="f20" fmla="val 3900"/>
              <a:gd name="f21" fmla="val 14370"/>
              <a:gd name="f22" fmla="val 6753"/>
              <a:gd name="f23" fmla="val 9190"/>
              <a:gd name="f24" fmla="val 7426832"/>
              <a:gd name="f25" fmla="val 5333"/>
              <a:gd name="f26" fmla="val 7267"/>
              <a:gd name="f27" fmla="val 5396714"/>
              <a:gd name="f28" fmla="val 4365"/>
              <a:gd name="f29" fmla="val 5945"/>
              <a:gd name="f30" fmla="val 5983381"/>
              <a:gd name="f31" fmla="val 4857"/>
              <a:gd name="f32" fmla="val 6595"/>
              <a:gd name="f33" fmla="val 7034504"/>
              <a:gd name="f34" fmla="val 7273"/>
              <a:gd name="f35" fmla="val 6541615"/>
              <a:gd name="f36" fmla="val 6775"/>
              <a:gd name="f37" fmla="val 9220"/>
              <a:gd name="f38" fmla="val 7816140"/>
              <a:gd name="f39" fmla="val 5785"/>
              <a:gd name="f40" fmla="val 7867"/>
              <a:gd name="f41" fmla="val 37501"/>
              <a:gd name="f42" fmla="val 6842000"/>
              <a:gd name="f43" fmla="val 6752"/>
              <a:gd name="f44" fmla="val 9215"/>
              <a:gd name="f45" fmla="val 1347096"/>
              <a:gd name="f46" fmla="val 6910353"/>
              <a:gd name="f47" fmla="val 7720"/>
              <a:gd name="f48" fmla="val 10543"/>
              <a:gd name="f49" fmla="val 3974558"/>
              <a:gd name="f50" fmla="val 4542661"/>
              <a:gd name="f51" fmla="val 4360"/>
              <a:gd name="f52" fmla="val 5918"/>
              <a:gd name="f53" fmla="val 8804134"/>
              <a:gd name="f54" fmla="val 4345"/>
              <a:gd name="f55" fmla="val 9151131"/>
              <a:gd name="f56" fmla="val 4693"/>
              <a:gd name="f57" fmla="val 26177"/>
              <a:gd name="f58" fmla="val 5204520"/>
              <a:gd name="f59" fmla="val 1585770"/>
              <a:gd name="f60" fmla="val 6928"/>
              <a:gd name="f61" fmla="val 34899"/>
              <a:gd name="f62" fmla="val 4416628"/>
              <a:gd name="f63" fmla="val 686848"/>
              <a:gd name="f64" fmla="val 16478"/>
              <a:gd name="f65" fmla="val 39090"/>
              <a:gd name="f66" fmla="val 8257448"/>
              <a:gd name="f67" fmla="val 844866"/>
              <a:gd name="f68" fmla="val 28827"/>
              <a:gd name="f69" fmla="val 34751"/>
              <a:gd name="f70" fmla="val 387196"/>
              <a:gd name="f71" fmla="val 959901"/>
              <a:gd name="f72" fmla="val 34129"/>
              <a:gd name="f73" fmla="val 22954"/>
              <a:gd name="f74" fmla="val 4255042"/>
              <a:gd name="f75" fmla="val 41798"/>
              <a:gd name="f76" fmla="val 15354"/>
              <a:gd name="f77" fmla="val 1819082"/>
              <a:gd name="f78" fmla="val 1665090"/>
              <a:gd name="f79" fmla="val 38324"/>
              <a:gd name="f80" fmla="val 5426"/>
              <a:gd name="f81" fmla="val 891534"/>
              <a:gd name="f82" fmla="val 29078"/>
              <a:gd name="f83" fmla="val 3952"/>
              <a:gd name="f84" fmla="val 1091722"/>
              <a:gd name="f85" fmla="val 22141"/>
              <a:gd name="f86" fmla="val 4720"/>
              <a:gd name="f87" fmla="val 1061181"/>
              <a:gd name="f88" fmla="val 14000"/>
              <a:gd name="f89" fmla="val 5192"/>
              <a:gd name="f90" fmla="val 739161"/>
              <a:gd name="f91" fmla="val 4127"/>
              <a:gd name="f92" fmla="val 15789"/>
              <a:gd name="f93" fmla="val 9459261"/>
              <a:gd name="f94" fmla="val 711490"/>
              <a:gd name="f95" fmla="+- 0 0 -90"/>
              <a:gd name="f96" fmla="+- 0 0 -180"/>
              <a:gd name="f97" fmla="+- 0 0 -270"/>
              <a:gd name="f98" fmla="+- 0 0 -360"/>
              <a:gd name="f99" fmla="*/ f3 1 43200"/>
              <a:gd name="f100" fmla="*/ f4 1 43200"/>
              <a:gd name="f101" fmla="+- f6 0 f5"/>
              <a:gd name="f102" fmla="*/ f95 f0 1"/>
              <a:gd name="f103" fmla="*/ f96 f0 1"/>
              <a:gd name="f104" fmla="*/ f97 f0 1"/>
              <a:gd name="f105" fmla="*/ f98 f0 1"/>
              <a:gd name="f106" fmla="*/ f101 1 2"/>
              <a:gd name="f107" fmla="*/ f101 1 43200"/>
              <a:gd name="f108" fmla="*/ f101 2977 1"/>
              <a:gd name="f109" fmla="*/ f101 3262 1"/>
              <a:gd name="f110" fmla="*/ f101 17087 1"/>
              <a:gd name="f111" fmla="*/ f101 17337 1"/>
              <a:gd name="f112" fmla="*/ f101 67 1"/>
              <a:gd name="f113" fmla="*/ f101 21577 1"/>
              <a:gd name="f114" fmla="*/ f101 21582 1"/>
              <a:gd name="f115" fmla="*/ f101 1235 1"/>
              <a:gd name="f116" fmla="*/ f102 1 f2"/>
              <a:gd name="f117" fmla="*/ f103 1 f2"/>
              <a:gd name="f118" fmla="*/ f104 1 f2"/>
              <a:gd name="f119" fmla="*/ f105 1 f2"/>
              <a:gd name="f120" fmla="+- f5 f106 0"/>
              <a:gd name="f121" fmla="*/ f108 1 21600"/>
              <a:gd name="f122" fmla="*/ f109 1 21600"/>
              <a:gd name="f123" fmla="*/ f110 1 21600"/>
              <a:gd name="f124" fmla="*/ f111 1 21600"/>
              <a:gd name="f125" fmla="*/ f112 1 21600"/>
              <a:gd name="f126" fmla="*/ f113 1 21600"/>
              <a:gd name="f127" fmla="*/ f114 1 21600"/>
              <a:gd name="f128" fmla="*/ f115 1 21600"/>
              <a:gd name="f129" fmla="+- f116 0 f1"/>
              <a:gd name="f130" fmla="+- f117 0 f1"/>
              <a:gd name="f131" fmla="+- f118 0 f1"/>
              <a:gd name="f132" fmla="+- f119 0 f1"/>
              <a:gd name="f133" fmla="*/ f127 1 f107"/>
              <a:gd name="f134" fmla="*/ f120 1 f107"/>
              <a:gd name="f135" fmla="*/ f126 1 f107"/>
              <a:gd name="f136" fmla="*/ f125 1 f107"/>
              <a:gd name="f137" fmla="*/ f128 1 f107"/>
              <a:gd name="f138" fmla="*/ f121 1 f107"/>
              <a:gd name="f139" fmla="*/ f123 1 f107"/>
              <a:gd name="f140" fmla="*/ f122 1 f107"/>
              <a:gd name="f141" fmla="*/ f124 1 f107"/>
              <a:gd name="f142" fmla="*/ f138 f99 1"/>
              <a:gd name="f143" fmla="*/ f139 f99 1"/>
              <a:gd name="f144" fmla="*/ f141 f100 1"/>
              <a:gd name="f145" fmla="*/ f140 f100 1"/>
              <a:gd name="f146" fmla="*/ f133 f99 1"/>
              <a:gd name="f147" fmla="*/ f134 f100 1"/>
              <a:gd name="f148" fmla="*/ f134 f99 1"/>
              <a:gd name="f149" fmla="*/ f135 f100 1"/>
              <a:gd name="f150" fmla="*/ f136 f99 1"/>
              <a:gd name="f151" fmla="*/ f137 f100 1"/>
            </a:gdLst>
            <a:ahLst/>
            <a:cxnLst>
              <a:cxn ang="3cd4">
                <a:pos x="hc" y="t"/>
              </a:cxn>
              <a:cxn ang="0">
                <a:pos x="r" y="vc"/>
              </a:cxn>
              <a:cxn ang="cd4">
                <a:pos x="hc" y="b"/>
              </a:cxn>
              <a:cxn ang="cd2">
                <a:pos x="l" y="vc"/>
              </a:cxn>
              <a:cxn ang="f129">
                <a:pos x="f146" y="f147"/>
              </a:cxn>
              <a:cxn ang="f130">
                <a:pos x="f148" y="f149"/>
              </a:cxn>
              <a:cxn ang="f131">
                <a:pos x="f150" y="f147"/>
              </a:cxn>
              <a:cxn ang="f132">
                <a:pos x="f148" y="f151"/>
              </a:cxn>
            </a:cxnLst>
            <a:rect l="f142" t="f145" r="f143" b="f144"/>
            <a:pathLst>
              <a:path w="43200" h="43200">
                <a:moveTo>
                  <a:pt x="f20" y="f21"/>
                </a:moveTo>
                <a:arcTo wR="f22" hR="f23" stAng="f7" swAng="f24"/>
                <a:arcTo wR="f25" hR="f26" stAng="f8" swAng="f27"/>
                <a:arcTo wR="f28" hR="f29" stAng="f9" swAng="f30"/>
                <a:arcTo wR="f31" hR="f32" stAng="f10" swAng="f33"/>
                <a:arcTo wR="f25" hR="f34" stAng="f11" swAng="f35"/>
                <a:arcTo wR="f36" hR="f37" stAng="f12" swAng="f38"/>
                <a:arcTo wR="f39" hR="f40" stAng="f41" swAng="f42"/>
                <a:arcTo wR="f43" hR="f44" stAng="f45" swAng="f46"/>
                <a:arcTo wR="f47" hR="f48" stAng="f49" swAng="f50"/>
                <a:arcTo wR="f51" hR="f52" stAng="f13" swAng="f53"/>
                <a:arcTo wR="f54" hR="f29" stAng="f14" swAng="f55"/>
                <a:close/>
              </a:path>
              <a:path w="43200" h="43200" fill="none">
                <a:moveTo>
                  <a:pt x="f56" y="f57"/>
                </a:moveTo>
                <a:arcTo wR="f54" hR="f29" stAng="f58" swAng="f59"/>
                <a:moveTo>
                  <a:pt x="f60" y="f61"/>
                </a:moveTo>
                <a:arcTo wR="f51" hR="f52" stAng="f62" swAng="f63"/>
                <a:moveTo>
                  <a:pt x="f64" y="f65"/>
                </a:moveTo>
                <a:arcTo wR="f43" hR="f44" stAng="f66" swAng="f67"/>
                <a:moveTo>
                  <a:pt x="f68" y="f69"/>
                </a:moveTo>
                <a:arcTo wR="f43" hR="f44" stAng="f70" swAng="f71"/>
                <a:moveTo>
                  <a:pt x="f72" y="f73"/>
                </a:moveTo>
                <a:arcTo wR="f39" hR="f40" stAng="f15" swAng="f74"/>
                <a:moveTo>
                  <a:pt x="f75" y="f76"/>
                </a:moveTo>
                <a:arcTo wR="f25" hR="f34" stAng="f77" swAng="f78"/>
                <a:moveTo>
                  <a:pt x="f79" y="f80"/>
                </a:moveTo>
                <a:arcTo wR="f31" hR="f32" stAng="f16" swAng="f81"/>
                <a:moveTo>
                  <a:pt x="f82" y="f83"/>
                </a:moveTo>
                <a:arcTo wR="f31" hR="f32" stAng="f17" swAng="f84"/>
                <a:moveTo>
                  <a:pt x="f85" y="f86"/>
                </a:moveTo>
                <a:arcTo wR="f28" hR="f29" stAng="f18" swAng="f87"/>
                <a:moveTo>
                  <a:pt x="f88" y="f89"/>
                </a:moveTo>
                <a:arcTo wR="f22" hR="f23" stAng="f19" swAng="f90"/>
                <a:moveTo>
                  <a:pt x="f91" y="f92"/>
                </a:moveTo>
                <a:arcTo wR="f22" hR="f23" stAng="f93" swAng="f94"/>
              </a:path>
            </a:pathLst>
          </a:custGeom>
          <a:solidFill>
            <a:srgbClr val="5B9BD5"/>
          </a:solidFill>
          <a:ln w="12701" cap="flat">
            <a:solidFill>
              <a:srgbClr val="5B9BD5"/>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13" name="Wolke 18"/>
          <p:cNvSpPr/>
          <p:nvPr/>
        </p:nvSpPr>
        <p:spPr>
          <a:xfrm>
            <a:off x="8060865" y="5381948"/>
            <a:ext cx="1254639" cy="616762"/>
          </a:xfrm>
          <a:custGeom>
            <a:avLst/>
            <a:gdLst>
              <a:gd name="f0" fmla="val 10800000"/>
              <a:gd name="f1" fmla="val 5400000"/>
              <a:gd name="f2" fmla="val 180"/>
              <a:gd name="f3" fmla="val w"/>
              <a:gd name="f4" fmla="val h"/>
              <a:gd name="f5" fmla="val 0"/>
              <a:gd name="f6" fmla="val 43200"/>
              <a:gd name="f7" fmla="+- 0 0 11429249"/>
              <a:gd name="f8" fmla="+- 0 0 8646143"/>
              <a:gd name="f9" fmla="+- 0 0 8748475"/>
              <a:gd name="f10" fmla="+- 0 0 7859163"/>
              <a:gd name="f11" fmla="+- 0 0 4722533"/>
              <a:gd name="f12" fmla="+- 0 0 2776035"/>
              <a:gd name="f13" fmla="+- 0 0 16496525"/>
              <a:gd name="f14" fmla="+- 0 0 14809710"/>
              <a:gd name="f15" fmla="+- 0 0 4217541"/>
              <a:gd name="f16" fmla="+- 0 0 824660"/>
              <a:gd name="f17" fmla="+- 0 0 8950887"/>
              <a:gd name="f18" fmla="+- 0 0 9809656"/>
              <a:gd name="f19" fmla="+- 0 0 4002417"/>
              <a:gd name="f20" fmla="val 3900"/>
              <a:gd name="f21" fmla="val 14370"/>
              <a:gd name="f22" fmla="val 6753"/>
              <a:gd name="f23" fmla="val 9190"/>
              <a:gd name="f24" fmla="val 7426832"/>
              <a:gd name="f25" fmla="val 5333"/>
              <a:gd name="f26" fmla="val 7267"/>
              <a:gd name="f27" fmla="val 5396714"/>
              <a:gd name="f28" fmla="val 4365"/>
              <a:gd name="f29" fmla="val 5945"/>
              <a:gd name="f30" fmla="val 5983381"/>
              <a:gd name="f31" fmla="val 4857"/>
              <a:gd name="f32" fmla="val 6595"/>
              <a:gd name="f33" fmla="val 7034504"/>
              <a:gd name="f34" fmla="val 7273"/>
              <a:gd name="f35" fmla="val 6541615"/>
              <a:gd name="f36" fmla="val 6775"/>
              <a:gd name="f37" fmla="val 9220"/>
              <a:gd name="f38" fmla="val 7816140"/>
              <a:gd name="f39" fmla="val 5785"/>
              <a:gd name="f40" fmla="val 7867"/>
              <a:gd name="f41" fmla="val 37501"/>
              <a:gd name="f42" fmla="val 6842000"/>
              <a:gd name="f43" fmla="val 6752"/>
              <a:gd name="f44" fmla="val 9215"/>
              <a:gd name="f45" fmla="val 1347096"/>
              <a:gd name="f46" fmla="val 6910353"/>
              <a:gd name="f47" fmla="val 7720"/>
              <a:gd name="f48" fmla="val 10543"/>
              <a:gd name="f49" fmla="val 3974558"/>
              <a:gd name="f50" fmla="val 4542661"/>
              <a:gd name="f51" fmla="val 4360"/>
              <a:gd name="f52" fmla="val 5918"/>
              <a:gd name="f53" fmla="val 8804134"/>
              <a:gd name="f54" fmla="val 4345"/>
              <a:gd name="f55" fmla="val 9151131"/>
              <a:gd name="f56" fmla="val 4693"/>
              <a:gd name="f57" fmla="val 26177"/>
              <a:gd name="f58" fmla="val 5204520"/>
              <a:gd name="f59" fmla="val 1585770"/>
              <a:gd name="f60" fmla="val 6928"/>
              <a:gd name="f61" fmla="val 34899"/>
              <a:gd name="f62" fmla="val 4416628"/>
              <a:gd name="f63" fmla="val 686848"/>
              <a:gd name="f64" fmla="val 16478"/>
              <a:gd name="f65" fmla="val 39090"/>
              <a:gd name="f66" fmla="val 8257448"/>
              <a:gd name="f67" fmla="val 844866"/>
              <a:gd name="f68" fmla="val 28827"/>
              <a:gd name="f69" fmla="val 34751"/>
              <a:gd name="f70" fmla="val 387196"/>
              <a:gd name="f71" fmla="val 959901"/>
              <a:gd name="f72" fmla="val 34129"/>
              <a:gd name="f73" fmla="val 22954"/>
              <a:gd name="f74" fmla="val 4255042"/>
              <a:gd name="f75" fmla="val 41798"/>
              <a:gd name="f76" fmla="val 15354"/>
              <a:gd name="f77" fmla="val 1819082"/>
              <a:gd name="f78" fmla="val 1665090"/>
              <a:gd name="f79" fmla="val 38324"/>
              <a:gd name="f80" fmla="val 5426"/>
              <a:gd name="f81" fmla="val 891534"/>
              <a:gd name="f82" fmla="val 29078"/>
              <a:gd name="f83" fmla="val 3952"/>
              <a:gd name="f84" fmla="val 1091722"/>
              <a:gd name="f85" fmla="val 22141"/>
              <a:gd name="f86" fmla="val 4720"/>
              <a:gd name="f87" fmla="val 1061181"/>
              <a:gd name="f88" fmla="val 14000"/>
              <a:gd name="f89" fmla="val 5192"/>
              <a:gd name="f90" fmla="val 739161"/>
              <a:gd name="f91" fmla="val 4127"/>
              <a:gd name="f92" fmla="val 15789"/>
              <a:gd name="f93" fmla="val 9459261"/>
              <a:gd name="f94" fmla="val 711490"/>
              <a:gd name="f95" fmla="+- 0 0 -90"/>
              <a:gd name="f96" fmla="+- 0 0 -180"/>
              <a:gd name="f97" fmla="+- 0 0 -270"/>
              <a:gd name="f98" fmla="+- 0 0 -360"/>
              <a:gd name="f99" fmla="*/ f3 1 43200"/>
              <a:gd name="f100" fmla="*/ f4 1 43200"/>
              <a:gd name="f101" fmla="+- f6 0 f5"/>
              <a:gd name="f102" fmla="*/ f95 f0 1"/>
              <a:gd name="f103" fmla="*/ f96 f0 1"/>
              <a:gd name="f104" fmla="*/ f97 f0 1"/>
              <a:gd name="f105" fmla="*/ f98 f0 1"/>
              <a:gd name="f106" fmla="*/ f101 1 2"/>
              <a:gd name="f107" fmla="*/ f101 1 43200"/>
              <a:gd name="f108" fmla="*/ f101 2977 1"/>
              <a:gd name="f109" fmla="*/ f101 3262 1"/>
              <a:gd name="f110" fmla="*/ f101 17087 1"/>
              <a:gd name="f111" fmla="*/ f101 17337 1"/>
              <a:gd name="f112" fmla="*/ f101 67 1"/>
              <a:gd name="f113" fmla="*/ f101 21577 1"/>
              <a:gd name="f114" fmla="*/ f101 21582 1"/>
              <a:gd name="f115" fmla="*/ f101 1235 1"/>
              <a:gd name="f116" fmla="*/ f102 1 f2"/>
              <a:gd name="f117" fmla="*/ f103 1 f2"/>
              <a:gd name="f118" fmla="*/ f104 1 f2"/>
              <a:gd name="f119" fmla="*/ f105 1 f2"/>
              <a:gd name="f120" fmla="+- f5 f106 0"/>
              <a:gd name="f121" fmla="*/ f108 1 21600"/>
              <a:gd name="f122" fmla="*/ f109 1 21600"/>
              <a:gd name="f123" fmla="*/ f110 1 21600"/>
              <a:gd name="f124" fmla="*/ f111 1 21600"/>
              <a:gd name="f125" fmla="*/ f112 1 21600"/>
              <a:gd name="f126" fmla="*/ f113 1 21600"/>
              <a:gd name="f127" fmla="*/ f114 1 21600"/>
              <a:gd name="f128" fmla="*/ f115 1 21600"/>
              <a:gd name="f129" fmla="+- f116 0 f1"/>
              <a:gd name="f130" fmla="+- f117 0 f1"/>
              <a:gd name="f131" fmla="+- f118 0 f1"/>
              <a:gd name="f132" fmla="+- f119 0 f1"/>
              <a:gd name="f133" fmla="*/ f127 1 f107"/>
              <a:gd name="f134" fmla="*/ f120 1 f107"/>
              <a:gd name="f135" fmla="*/ f126 1 f107"/>
              <a:gd name="f136" fmla="*/ f125 1 f107"/>
              <a:gd name="f137" fmla="*/ f128 1 f107"/>
              <a:gd name="f138" fmla="*/ f121 1 f107"/>
              <a:gd name="f139" fmla="*/ f123 1 f107"/>
              <a:gd name="f140" fmla="*/ f122 1 f107"/>
              <a:gd name="f141" fmla="*/ f124 1 f107"/>
              <a:gd name="f142" fmla="*/ f138 f99 1"/>
              <a:gd name="f143" fmla="*/ f139 f99 1"/>
              <a:gd name="f144" fmla="*/ f141 f100 1"/>
              <a:gd name="f145" fmla="*/ f140 f100 1"/>
              <a:gd name="f146" fmla="*/ f133 f99 1"/>
              <a:gd name="f147" fmla="*/ f134 f100 1"/>
              <a:gd name="f148" fmla="*/ f134 f99 1"/>
              <a:gd name="f149" fmla="*/ f135 f100 1"/>
              <a:gd name="f150" fmla="*/ f136 f99 1"/>
              <a:gd name="f151" fmla="*/ f137 f100 1"/>
            </a:gdLst>
            <a:ahLst/>
            <a:cxnLst>
              <a:cxn ang="3cd4">
                <a:pos x="hc" y="t"/>
              </a:cxn>
              <a:cxn ang="0">
                <a:pos x="r" y="vc"/>
              </a:cxn>
              <a:cxn ang="cd4">
                <a:pos x="hc" y="b"/>
              </a:cxn>
              <a:cxn ang="cd2">
                <a:pos x="l" y="vc"/>
              </a:cxn>
              <a:cxn ang="f129">
                <a:pos x="f146" y="f147"/>
              </a:cxn>
              <a:cxn ang="f130">
                <a:pos x="f148" y="f149"/>
              </a:cxn>
              <a:cxn ang="f131">
                <a:pos x="f150" y="f147"/>
              </a:cxn>
              <a:cxn ang="f132">
                <a:pos x="f148" y="f151"/>
              </a:cxn>
            </a:cxnLst>
            <a:rect l="f142" t="f145" r="f143" b="f144"/>
            <a:pathLst>
              <a:path w="43200" h="43200">
                <a:moveTo>
                  <a:pt x="f20" y="f21"/>
                </a:moveTo>
                <a:arcTo wR="f22" hR="f23" stAng="f7" swAng="f24"/>
                <a:arcTo wR="f25" hR="f26" stAng="f8" swAng="f27"/>
                <a:arcTo wR="f28" hR="f29" stAng="f9" swAng="f30"/>
                <a:arcTo wR="f31" hR="f32" stAng="f10" swAng="f33"/>
                <a:arcTo wR="f25" hR="f34" stAng="f11" swAng="f35"/>
                <a:arcTo wR="f36" hR="f37" stAng="f12" swAng="f38"/>
                <a:arcTo wR="f39" hR="f40" stAng="f41" swAng="f42"/>
                <a:arcTo wR="f43" hR="f44" stAng="f45" swAng="f46"/>
                <a:arcTo wR="f47" hR="f48" stAng="f49" swAng="f50"/>
                <a:arcTo wR="f51" hR="f52" stAng="f13" swAng="f53"/>
                <a:arcTo wR="f54" hR="f29" stAng="f14" swAng="f55"/>
                <a:close/>
              </a:path>
              <a:path w="43200" h="43200" fill="none">
                <a:moveTo>
                  <a:pt x="f56" y="f57"/>
                </a:moveTo>
                <a:arcTo wR="f54" hR="f29" stAng="f58" swAng="f59"/>
                <a:moveTo>
                  <a:pt x="f60" y="f61"/>
                </a:moveTo>
                <a:arcTo wR="f51" hR="f52" stAng="f62" swAng="f63"/>
                <a:moveTo>
                  <a:pt x="f64" y="f65"/>
                </a:moveTo>
                <a:arcTo wR="f43" hR="f44" stAng="f66" swAng="f67"/>
                <a:moveTo>
                  <a:pt x="f68" y="f69"/>
                </a:moveTo>
                <a:arcTo wR="f43" hR="f44" stAng="f70" swAng="f71"/>
                <a:moveTo>
                  <a:pt x="f72" y="f73"/>
                </a:moveTo>
                <a:arcTo wR="f39" hR="f40" stAng="f15" swAng="f74"/>
                <a:moveTo>
                  <a:pt x="f75" y="f76"/>
                </a:moveTo>
                <a:arcTo wR="f25" hR="f34" stAng="f77" swAng="f78"/>
                <a:moveTo>
                  <a:pt x="f79" y="f80"/>
                </a:moveTo>
                <a:arcTo wR="f31" hR="f32" stAng="f16" swAng="f81"/>
                <a:moveTo>
                  <a:pt x="f82" y="f83"/>
                </a:moveTo>
                <a:arcTo wR="f31" hR="f32" stAng="f17" swAng="f84"/>
                <a:moveTo>
                  <a:pt x="f85" y="f86"/>
                </a:moveTo>
                <a:arcTo wR="f28" hR="f29" stAng="f18" swAng="f87"/>
                <a:moveTo>
                  <a:pt x="f88" y="f89"/>
                </a:moveTo>
                <a:arcTo wR="f22" hR="f23" stAng="f19" swAng="f90"/>
                <a:moveTo>
                  <a:pt x="f91" y="f92"/>
                </a:moveTo>
                <a:arcTo wR="f22" hR="f23" stAng="f93" swAng="f94"/>
              </a:path>
            </a:pathLst>
          </a:custGeom>
          <a:solidFill>
            <a:srgbClr val="5B9BD5"/>
          </a:solidFill>
          <a:ln w="12701" cap="flat">
            <a:solidFill>
              <a:srgbClr val="5B9BD5"/>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14" name="Abgerundete rechteckige Legende 19"/>
          <p:cNvSpPr/>
          <p:nvPr/>
        </p:nvSpPr>
        <p:spPr>
          <a:xfrm>
            <a:off x="2200933" y="1433440"/>
            <a:ext cx="6027596" cy="1935519"/>
          </a:xfrm>
          <a:custGeom>
            <a:avLst>
              <a:gd name="f0" fmla="val 21825"/>
              <a:gd name="f1" fmla="val 25219"/>
            </a:avLst>
            <a:gdLst>
              <a:gd name="f2" fmla="val 10800000"/>
              <a:gd name="f3" fmla="val 5400000"/>
              <a:gd name="f4" fmla="val 16200000"/>
              <a:gd name="f5" fmla="val 180"/>
              <a:gd name="f6" fmla="val w"/>
              <a:gd name="f7" fmla="val h"/>
              <a:gd name="f8" fmla="val 0"/>
              <a:gd name="f9" fmla="val 21600"/>
              <a:gd name="f10" fmla="+- 0 0 1"/>
              <a:gd name="f11" fmla="val 2147483647"/>
              <a:gd name="f12" fmla="val 3590"/>
              <a:gd name="f13" fmla="val 8970"/>
              <a:gd name="f14" fmla="val 12630"/>
              <a:gd name="f15" fmla="val 18010"/>
              <a:gd name="f16" fmla="val -2147483647"/>
              <a:gd name="f17" fmla="+- 0 0 180"/>
              <a:gd name="f18" fmla="*/ f6 1 21600"/>
              <a:gd name="f19" fmla="*/ f7 1 21600"/>
              <a:gd name="f20" fmla="+- 0 0 f12"/>
              <a:gd name="f21" fmla="+- 3590 0 f8"/>
              <a:gd name="f22" fmla="+- 0 0 f3"/>
              <a:gd name="f23" fmla="+- 21600 0 f15"/>
              <a:gd name="f24" fmla="+- 18010 0 f9"/>
              <a:gd name="f25" fmla="+- f9 0 f8"/>
              <a:gd name="f26" fmla="pin -2147483647 f0 2147483647"/>
              <a:gd name="f27" fmla="pin -2147483647 f1 2147483647"/>
              <a:gd name="f28" fmla="*/ f17 f2 1"/>
              <a:gd name="f29" fmla="val f26"/>
              <a:gd name="f30" fmla="val f27"/>
              <a:gd name="f31" fmla="abs f20"/>
              <a:gd name="f32" fmla="abs f21"/>
              <a:gd name="f33" fmla="?: f20 f22 f3"/>
              <a:gd name="f34" fmla="?: f20 f3 f22"/>
              <a:gd name="f35" fmla="?: f20 f4 f3"/>
              <a:gd name="f36" fmla="?: f20 f3 f4"/>
              <a:gd name="f37" fmla="abs f23"/>
              <a:gd name="f38" fmla="?: f21 f22 f3"/>
              <a:gd name="f39" fmla="?: f21 f3 f22"/>
              <a:gd name="f40" fmla="?: f23 0 f2"/>
              <a:gd name="f41" fmla="?: f23 f2 0"/>
              <a:gd name="f42" fmla="abs f24"/>
              <a:gd name="f43" fmla="?: f23 f22 f3"/>
              <a:gd name="f44" fmla="?: f23 f3 f22"/>
              <a:gd name="f45" fmla="?: f23 f4 f3"/>
              <a:gd name="f46" fmla="?: f23 f3 f4"/>
              <a:gd name="f47" fmla="?: f24 f22 f3"/>
              <a:gd name="f48" fmla="?: f24 f3 f22"/>
              <a:gd name="f49" fmla="?: f20 0 f2"/>
              <a:gd name="f50" fmla="?: f20 f2 0"/>
              <a:gd name="f51" fmla="*/ f25 1 21600"/>
              <a:gd name="f52" fmla="*/ f26 f18 1"/>
              <a:gd name="f53" fmla="*/ f27 f19 1"/>
              <a:gd name="f54" fmla="*/ f28 1 f5"/>
              <a:gd name="f55" fmla="+- f29 0 10800"/>
              <a:gd name="f56" fmla="+- f30 0 10800"/>
              <a:gd name="f57" fmla="+- f30 0 21600"/>
              <a:gd name="f58" fmla="+- f29 0 21600"/>
              <a:gd name="f59" fmla="?: f20 f36 f35"/>
              <a:gd name="f60" fmla="?: f20 f35 f36"/>
              <a:gd name="f61" fmla="?: f21 f34 f33"/>
              <a:gd name="f62" fmla="?: f21 f41 f40"/>
              <a:gd name="f63" fmla="?: f21 f40 f41"/>
              <a:gd name="f64" fmla="?: f23 f38 f39"/>
              <a:gd name="f65" fmla="?: f23 f46 f45"/>
              <a:gd name="f66" fmla="?: f23 f45 f46"/>
              <a:gd name="f67" fmla="?: f24 f44 f43"/>
              <a:gd name="f68" fmla="?: f24 f50 f49"/>
              <a:gd name="f69" fmla="?: f24 f49 f50"/>
              <a:gd name="f70" fmla="?: f20 f47 f48"/>
              <a:gd name="f71" fmla="*/ 800 f51 1"/>
              <a:gd name="f72" fmla="*/ 20800 f51 1"/>
              <a:gd name="f73" fmla="*/ f29 f18 1"/>
              <a:gd name="f74" fmla="*/ f30 f19 1"/>
              <a:gd name="f75" fmla="+- f54 0 f3"/>
              <a:gd name="f76" fmla="abs f55"/>
              <a:gd name="f77" fmla="abs f56"/>
              <a:gd name="f78" fmla="?: f21 f60 f59"/>
              <a:gd name="f79" fmla="?: f23 f62 f63"/>
              <a:gd name="f80" fmla="?: f24 f66 f65"/>
              <a:gd name="f81" fmla="?: f20 f68 f69"/>
              <a:gd name="f82" fmla="*/ f71 1 f51"/>
              <a:gd name="f83" fmla="*/ f72 1 f51"/>
              <a:gd name="f84" fmla="+- f76 0 f77"/>
              <a:gd name="f85" fmla="+- f77 0 f76"/>
              <a:gd name="f86" fmla="*/ f82 f18 1"/>
              <a:gd name="f87" fmla="*/ f83 f18 1"/>
              <a:gd name="f88" fmla="*/ f83 f19 1"/>
              <a:gd name="f89" fmla="*/ f82 f19 1"/>
              <a:gd name="f90" fmla="?: f56 f10 f84"/>
              <a:gd name="f91" fmla="?: f56 f84 f10"/>
              <a:gd name="f92" fmla="?: f55 f10 f85"/>
              <a:gd name="f93" fmla="?: f55 f85 f10"/>
              <a:gd name="f94" fmla="?: f29 f10 f90"/>
              <a:gd name="f95" fmla="?: f29 f10 f91"/>
              <a:gd name="f96" fmla="?: f57 f92 f10"/>
              <a:gd name="f97" fmla="?: f57 f93 f10"/>
              <a:gd name="f98" fmla="?: f58 f91 f10"/>
              <a:gd name="f99" fmla="?: f58 f90 f10"/>
              <a:gd name="f100" fmla="?: f30 f10 f93"/>
              <a:gd name="f101" fmla="?: f30 f10 f92"/>
              <a:gd name="f102" fmla="?: f94 f29 0"/>
              <a:gd name="f103" fmla="?: f94 f30 6280"/>
              <a:gd name="f104" fmla="?: f95 f29 0"/>
              <a:gd name="f105" fmla="?: f95 f30 15320"/>
              <a:gd name="f106" fmla="?: f96 f29 6280"/>
              <a:gd name="f107" fmla="?: f96 f30 21600"/>
              <a:gd name="f108" fmla="?: f97 f29 15320"/>
              <a:gd name="f109" fmla="?: f97 f30 21600"/>
              <a:gd name="f110" fmla="?: f98 f29 21600"/>
              <a:gd name="f111" fmla="?: f98 f30 15320"/>
              <a:gd name="f112" fmla="?: f99 f29 21600"/>
              <a:gd name="f113" fmla="?: f99 f30 6280"/>
              <a:gd name="f114" fmla="?: f100 f29 15320"/>
              <a:gd name="f115" fmla="?: f100 f30 0"/>
              <a:gd name="f116" fmla="?: f101 f29 6280"/>
              <a:gd name="f117" fmla="?: f101 f30 0"/>
            </a:gdLst>
            <a:ahLst>
              <a:ahXY gdRefX="f0" minX="f16" maxX="f11" gdRefY="f1" minY="f16" maxY="f11">
                <a:pos x="f52" y="f53"/>
              </a:ahXY>
            </a:ahLst>
            <a:cxnLst>
              <a:cxn ang="3cd4">
                <a:pos x="hc" y="t"/>
              </a:cxn>
              <a:cxn ang="0">
                <a:pos x="r" y="vc"/>
              </a:cxn>
              <a:cxn ang="cd4">
                <a:pos x="hc" y="b"/>
              </a:cxn>
              <a:cxn ang="cd2">
                <a:pos x="l" y="vc"/>
              </a:cxn>
              <a:cxn ang="f75">
                <a:pos x="f73" y="f74"/>
              </a:cxn>
            </a:cxnLst>
            <a:rect l="f86" t="f89" r="f87" b="f88"/>
            <a:pathLst>
              <a:path w="21600" h="21600">
                <a:moveTo>
                  <a:pt x="f12" y="f8"/>
                </a:moveTo>
                <a:arcTo wR="f31" hR="f32" stAng="f78" swAng="f61"/>
                <a:lnTo>
                  <a:pt x="f102" y="f103"/>
                </a:lnTo>
                <a:lnTo>
                  <a:pt x="f8" y="f13"/>
                </a:lnTo>
                <a:lnTo>
                  <a:pt x="f8" y="f14"/>
                </a:lnTo>
                <a:lnTo>
                  <a:pt x="f104" y="f105"/>
                </a:lnTo>
                <a:lnTo>
                  <a:pt x="f8" y="f15"/>
                </a:lnTo>
                <a:arcTo wR="f32" hR="f37" stAng="f79" swAng="f64"/>
                <a:lnTo>
                  <a:pt x="f106" y="f107"/>
                </a:lnTo>
                <a:lnTo>
                  <a:pt x="f13" y="f9"/>
                </a:lnTo>
                <a:lnTo>
                  <a:pt x="f14" y="f9"/>
                </a:lnTo>
                <a:lnTo>
                  <a:pt x="f108" y="f109"/>
                </a:lnTo>
                <a:lnTo>
                  <a:pt x="f15" y="f9"/>
                </a:lnTo>
                <a:arcTo wR="f37" hR="f42" stAng="f80" swAng="f67"/>
                <a:lnTo>
                  <a:pt x="f110" y="f111"/>
                </a:lnTo>
                <a:lnTo>
                  <a:pt x="f9" y="f14"/>
                </a:lnTo>
                <a:lnTo>
                  <a:pt x="f9" y="f13"/>
                </a:lnTo>
                <a:lnTo>
                  <a:pt x="f112" y="f113"/>
                </a:lnTo>
                <a:lnTo>
                  <a:pt x="f9" y="f12"/>
                </a:lnTo>
                <a:arcTo wR="f42" hR="f31" stAng="f81" swAng="f70"/>
                <a:lnTo>
                  <a:pt x="f114" y="f115"/>
                </a:lnTo>
                <a:lnTo>
                  <a:pt x="f14" y="f8"/>
                </a:lnTo>
                <a:lnTo>
                  <a:pt x="f13" y="f8"/>
                </a:lnTo>
                <a:lnTo>
                  <a:pt x="f116" y="f117"/>
                </a:lnTo>
                <a:close/>
              </a:path>
            </a:pathLst>
          </a:custGeom>
          <a:solidFill>
            <a:srgbClr val="FFFFFF"/>
          </a:solidFill>
          <a:ln w="12701" cap="flat">
            <a:solidFill>
              <a:srgbClr val="000000"/>
            </a:solidFill>
            <a:prstDash val="solid"/>
            <a:miter/>
          </a:ln>
        </p:spPr>
        <p:txBody>
          <a:bodyPr vert="horz" wrap="square" lIns="91440" tIns="45720" rIns="91440" bIns="45720" anchor="ctr" anchorCtr="1"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4000" b="1" i="0" u="none" strike="noStrike" kern="1200" cap="none" spc="0" baseline="0">
                <a:solidFill>
                  <a:srgbClr val="000000"/>
                </a:solidFill>
                <a:uFillTx/>
                <a:latin typeface="Arial" pitchFamily="34"/>
                <a:cs typeface="Arial" pitchFamily="34"/>
              </a:rPr>
              <a:t>Herzlich willkommen auf dem Steg!</a:t>
            </a:r>
          </a:p>
        </p:txBody>
      </p:sp>
      <p:sp>
        <p:nvSpPr>
          <p:cNvPr id="15" name="Abgerundete rechteckige Legende 20"/>
          <p:cNvSpPr/>
          <p:nvPr/>
        </p:nvSpPr>
        <p:spPr>
          <a:xfrm>
            <a:off x="2200933" y="1433440"/>
            <a:ext cx="6027596" cy="1935519"/>
          </a:xfrm>
          <a:custGeom>
            <a:avLst>
              <a:gd name="f0" fmla="val 21710"/>
              <a:gd name="f1" fmla="val 25100"/>
            </a:avLst>
            <a:gdLst>
              <a:gd name="f2" fmla="val 10800000"/>
              <a:gd name="f3" fmla="val 5400000"/>
              <a:gd name="f4" fmla="val 16200000"/>
              <a:gd name="f5" fmla="val 180"/>
              <a:gd name="f6" fmla="val w"/>
              <a:gd name="f7" fmla="val h"/>
              <a:gd name="f8" fmla="val 0"/>
              <a:gd name="f9" fmla="val 21600"/>
              <a:gd name="f10" fmla="+- 0 0 1"/>
              <a:gd name="f11" fmla="val 2147483647"/>
              <a:gd name="f12" fmla="val 3590"/>
              <a:gd name="f13" fmla="val 8970"/>
              <a:gd name="f14" fmla="val 12630"/>
              <a:gd name="f15" fmla="val 18010"/>
              <a:gd name="f16" fmla="val -2147483647"/>
              <a:gd name="f17" fmla="+- 0 0 180"/>
              <a:gd name="f18" fmla="*/ f6 1 21600"/>
              <a:gd name="f19" fmla="*/ f7 1 21600"/>
              <a:gd name="f20" fmla="+- 0 0 f12"/>
              <a:gd name="f21" fmla="+- 3590 0 f8"/>
              <a:gd name="f22" fmla="+- 0 0 f3"/>
              <a:gd name="f23" fmla="+- 21600 0 f15"/>
              <a:gd name="f24" fmla="+- 18010 0 f9"/>
              <a:gd name="f25" fmla="+- f9 0 f8"/>
              <a:gd name="f26" fmla="pin -2147483647 f0 2147483647"/>
              <a:gd name="f27" fmla="pin -2147483647 f1 2147483647"/>
              <a:gd name="f28" fmla="*/ f17 f2 1"/>
              <a:gd name="f29" fmla="val f26"/>
              <a:gd name="f30" fmla="val f27"/>
              <a:gd name="f31" fmla="abs f20"/>
              <a:gd name="f32" fmla="abs f21"/>
              <a:gd name="f33" fmla="?: f20 f22 f3"/>
              <a:gd name="f34" fmla="?: f20 f3 f22"/>
              <a:gd name="f35" fmla="?: f20 f4 f3"/>
              <a:gd name="f36" fmla="?: f20 f3 f4"/>
              <a:gd name="f37" fmla="abs f23"/>
              <a:gd name="f38" fmla="?: f21 f22 f3"/>
              <a:gd name="f39" fmla="?: f21 f3 f22"/>
              <a:gd name="f40" fmla="?: f23 0 f2"/>
              <a:gd name="f41" fmla="?: f23 f2 0"/>
              <a:gd name="f42" fmla="abs f24"/>
              <a:gd name="f43" fmla="?: f23 f22 f3"/>
              <a:gd name="f44" fmla="?: f23 f3 f22"/>
              <a:gd name="f45" fmla="?: f23 f4 f3"/>
              <a:gd name="f46" fmla="?: f23 f3 f4"/>
              <a:gd name="f47" fmla="?: f24 f22 f3"/>
              <a:gd name="f48" fmla="?: f24 f3 f22"/>
              <a:gd name="f49" fmla="?: f20 0 f2"/>
              <a:gd name="f50" fmla="?: f20 f2 0"/>
              <a:gd name="f51" fmla="*/ f25 1 21600"/>
              <a:gd name="f52" fmla="*/ f26 f18 1"/>
              <a:gd name="f53" fmla="*/ f27 f19 1"/>
              <a:gd name="f54" fmla="*/ f28 1 f5"/>
              <a:gd name="f55" fmla="+- f29 0 10800"/>
              <a:gd name="f56" fmla="+- f30 0 10800"/>
              <a:gd name="f57" fmla="+- f30 0 21600"/>
              <a:gd name="f58" fmla="+- f29 0 21600"/>
              <a:gd name="f59" fmla="?: f20 f36 f35"/>
              <a:gd name="f60" fmla="?: f20 f35 f36"/>
              <a:gd name="f61" fmla="?: f21 f34 f33"/>
              <a:gd name="f62" fmla="?: f21 f41 f40"/>
              <a:gd name="f63" fmla="?: f21 f40 f41"/>
              <a:gd name="f64" fmla="?: f23 f38 f39"/>
              <a:gd name="f65" fmla="?: f23 f46 f45"/>
              <a:gd name="f66" fmla="?: f23 f45 f46"/>
              <a:gd name="f67" fmla="?: f24 f44 f43"/>
              <a:gd name="f68" fmla="?: f24 f50 f49"/>
              <a:gd name="f69" fmla="?: f24 f49 f50"/>
              <a:gd name="f70" fmla="?: f20 f47 f48"/>
              <a:gd name="f71" fmla="*/ 800 f51 1"/>
              <a:gd name="f72" fmla="*/ 20800 f51 1"/>
              <a:gd name="f73" fmla="*/ f29 f18 1"/>
              <a:gd name="f74" fmla="*/ f30 f19 1"/>
              <a:gd name="f75" fmla="+- f54 0 f3"/>
              <a:gd name="f76" fmla="abs f55"/>
              <a:gd name="f77" fmla="abs f56"/>
              <a:gd name="f78" fmla="?: f21 f60 f59"/>
              <a:gd name="f79" fmla="?: f23 f62 f63"/>
              <a:gd name="f80" fmla="?: f24 f66 f65"/>
              <a:gd name="f81" fmla="?: f20 f68 f69"/>
              <a:gd name="f82" fmla="*/ f71 1 f51"/>
              <a:gd name="f83" fmla="*/ f72 1 f51"/>
              <a:gd name="f84" fmla="+- f76 0 f77"/>
              <a:gd name="f85" fmla="+- f77 0 f76"/>
              <a:gd name="f86" fmla="*/ f82 f18 1"/>
              <a:gd name="f87" fmla="*/ f83 f18 1"/>
              <a:gd name="f88" fmla="*/ f83 f19 1"/>
              <a:gd name="f89" fmla="*/ f82 f19 1"/>
              <a:gd name="f90" fmla="?: f56 f10 f84"/>
              <a:gd name="f91" fmla="?: f56 f84 f10"/>
              <a:gd name="f92" fmla="?: f55 f10 f85"/>
              <a:gd name="f93" fmla="?: f55 f85 f10"/>
              <a:gd name="f94" fmla="?: f29 f10 f90"/>
              <a:gd name="f95" fmla="?: f29 f10 f91"/>
              <a:gd name="f96" fmla="?: f57 f92 f10"/>
              <a:gd name="f97" fmla="?: f57 f93 f10"/>
              <a:gd name="f98" fmla="?: f58 f91 f10"/>
              <a:gd name="f99" fmla="?: f58 f90 f10"/>
              <a:gd name="f100" fmla="?: f30 f10 f93"/>
              <a:gd name="f101" fmla="?: f30 f10 f92"/>
              <a:gd name="f102" fmla="?: f94 f29 0"/>
              <a:gd name="f103" fmla="?: f94 f30 6280"/>
              <a:gd name="f104" fmla="?: f95 f29 0"/>
              <a:gd name="f105" fmla="?: f95 f30 15320"/>
              <a:gd name="f106" fmla="?: f96 f29 6280"/>
              <a:gd name="f107" fmla="?: f96 f30 21600"/>
              <a:gd name="f108" fmla="?: f97 f29 15320"/>
              <a:gd name="f109" fmla="?: f97 f30 21600"/>
              <a:gd name="f110" fmla="?: f98 f29 21600"/>
              <a:gd name="f111" fmla="?: f98 f30 15320"/>
              <a:gd name="f112" fmla="?: f99 f29 21600"/>
              <a:gd name="f113" fmla="?: f99 f30 6280"/>
              <a:gd name="f114" fmla="?: f100 f29 15320"/>
              <a:gd name="f115" fmla="?: f100 f30 0"/>
              <a:gd name="f116" fmla="?: f101 f29 6280"/>
              <a:gd name="f117" fmla="?: f101 f30 0"/>
            </a:gdLst>
            <a:ahLst>
              <a:ahXY gdRefX="f0" minX="f16" maxX="f11" gdRefY="f1" minY="f16" maxY="f11">
                <a:pos x="f52" y="f53"/>
              </a:ahXY>
            </a:ahLst>
            <a:cxnLst>
              <a:cxn ang="3cd4">
                <a:pos x="hc" y="t"/>
              </a:cxn>
              <a:cxn ang="0">
                <a:pos x="r" y="vc"/>
              </a:cxn>
              <a:cxn ang="cd4">
                <a:pos x="hc" y="b"/>
              </a:cxn>
              <a:cxn ang="cd2">
                <a:pos x="l" y="vc"/>
              </a:cxn>
              <a:cxn ang="f75">
                <a:pos x="f73" y="f74"/>
              </a:cxn>
            </a:cxnLst>
            <a:rect l="f86" t="f89" r="f87" b="f88"/>
            <a:pathLst>
              <a:path w="21600" h="21600">
                <a:moveTo>
                  <a:pt x="f12" y="f8"/>
                </a:moveTo>
                <a:arcTo wR="f31" hR="f32" stAng="f78" swAng="f61"/>
                <a:lnTo>
                  <a:pt x="f102" y="f103"/>
                </a:lnTo>
                <a:lnTo>
                  <a:pt x="f8" y="f13"/>
                </a:lnTo>
                <a:lnTo>
                  <a:pt x="f8" y="f14"/>
                </a:lnTo>
                <a:lnTo>
                  <a:pt x="f104" y="f105"/>
                </a:lnTo>
                <a:lnTo>
                  <a:pt x="f8" y="f15"/>
                </a:lnTo>
                <a:arcTo wR="f32" hR="f37" stAng="f79" swAng="f64"/>
                <a:lnTo>
                  <a:pt x="f106" y="f107"/>
                </a:lnTo>
                <a:lnTo>
                  <a:pt x="f13" y="f9"/>
                </a:lnTo>
                <a:lnTo>
                  <a:pt x="f14" y="f9"/>
                </a:lnTo>
                <a:lnTo>
                  <a:pt x="f108" y="f109"/>
                </a:lnTo>
                <a:lnTo>
                  <a:pt x="f15" y="f9"/>
                </a:lnTo>
                <a:arcTo wR="f37" hR="f42" stAng="f80" swAng="f67"/>
                <a:lnTo>
                  <a:pt x="f110" y="f111"/>
                </a:lnTo>
                <a:lnTo>
                  <a:pt x="f9" y="f14"/>
                </a:lnTo>
                <a:lnTo>
                  <a:pt x="f9" y="f13"/>
                </a:lnTo>
                <a:lnTo>
                  <a:pt x="f112" y="f113"/>
                </a:lnTo>
                <a:lnTo>
                  <a:pt x="f9" y="f12"/>
                </a:lnTo>
                <a:arcTo wR="f42" hR="f31" stAng="f81" swAng="f70"/>
                <a:lnTo>
                  <a:pt x="f114" y="f115"/>
                </a:lnTo>
                <a:lnTo>
                  <a:pt x="f14" y="f8"/>
                </a:lnTo>
                <a:lnTo>
                  <a:pt x="f13" y="f8"/>
                </a:lnTo>
                <a:lnTo>
                  <a:pt x="f116" y="f117"/>
                </a:lnTo>
                <a:close/>
              </a:path>
            </a:pathLst>
          </a:custGeom>
          <a:solidFill>
            <a:srgbClr val="FFFFFF"/>
          </a:solidFill>
          <a:ln w="12701" cap="flat">
            <a:solidFill>
              <a:srgbClr val="000000"/>
            </a:solidFill>
            <a:prstDash val="solid"/>
            <a:miter/>
          </a:ln>
        </p:spPr>
        <p:txBody>
          <a:bodyPr vert="horz" wrap="square" lIns="91440" tIns="45720" rIns="91440" bIns="45720" anchor="ctr" anchorCtr="1"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4000" b="1" i="0" u="none" strike="noStrike" kern="0" cap="none" spc="0" baseline="0">
                <a:solidFill>
                  <a:srgbClr val="000000"/>
                </a:solidFill>
                <a:uFillTx/>
                <a:latin typeface="Arial" pitchFamily="34"/>
                <a:cs typeface="Arial" pitchFamily="34"/>
              </a:rPr>
              <a:t>Hier erwarten Sie drei Übungen.</a:t>
            </a:r>
            <a:endParaRPr lang="de-DE" sz="4000" b="1" i="0" u="none" strike="noStrike" kern="1200" cap="none" spc="0" baseline="0">
              <a:solidFill>
                <a:srgbClr val="000000"/>
              </a:solidFill>
              <a:uFillTx/>
              <a:latin typeface="Arial" pitchFamily="34"/>
              <a:cs typeface="Arial" pitchFamily="34"/>
            </a:endParaRPr>
          </a:p>
        </p:txBody>
      </p:sp>
      <p:sp>
        <p:nvSpPr>
          <p:cNvPr id="16" name="Abgerundete rechteckige Legende 21"/>
          <p:cNvSpPr/>
          <p:nvPr/>
        </p:nvSpPr>
        <p:spPr>
          <a:xfrm>
            <a:off x="2093207" y="1394460"/>
            <a:ext cx="6539514" cy="2449101"/>
          </a:xfrm>
          <a:custGeom>
            <a:avLst>
              <a:gd name="f0" fmla="val 22937"/>
              <a:gd name="f1" fmla="val 19318"/>
            </a:avLst>
            <a:gdLst>
              <a:gd name="f2" fmla="val 10800000"/>
              <a:gd name="f3" fmla="val 5400000"/>
              <a:gd name="f4" fmla="val 16200000"/>
              <a:gd name="f5" fmla="val 180"/>
              <a:gd name="f6" fmla="val w"/>
              <a:gd name="f7" fmla="val h"/>
              <a:gd name="f8" fmla="val 0"/>
              <a:gd name="f9" fmla="val 21600"/>
              <a:gd name="f10" fmla="+- 0 0 1"/>
              <a:gd name="f11" fmla="val 2147483647"/>
              <a:gd name="f12" fmla="val 3590"/>
              <a:gd name="f13" fmla="val 8970"/>
              <a:gd name="f14" fmla="val 12630"/>
              <a:gd name="f15" fmla="val 18010"/>
              <a:gd name="f16" fmla="val -2147483647"/>
              <a:gd name="f17" fmla="+- 0 0 180"/>
              <a:gd name="f18" fmla="*/ f6 1 21600"/>
              <a:gd name="f19" fmla="*/ f7 1 21600"/>
              <a:gd name="f20" fmla="+- 0 0 f12"/>
              <a:gd name="f21" fmla="+- 3590 0 f8"/>
              <a:gd name="f22" fmla="+- 0 0 f3"/>
              <a:gd name="f23" fmla="+- 21600 0 f15"/>
              <a:gd name="f24" fmla="+- 18010 0 f9"/>
              <a:gd name="f25" fmla="+- f9 0 f8"/>
              <a:gd name="f26" fmla="pin -2147483647 f0 2147483647"/>
              <a:gd name="f27" fmla="pin -2147483647 f1 2147483647"/>
              <a:gd name="f28" fmla="*/ f17 f2 1"/>
              <a:gd name="f29" fmla="val f26"/>
              <a:gd name="f30" fmla="val f27"/>
              <a:gd name="f31" fmla="abs f20"/>
              <a:gd name="f32" fmla="abs f21"/>
              <a:gd name="f33" fmla="?: f20 f22 f3"/>
              <a:gd name="f34" fmla="?: f20 f3 f22"/>
              <a:gd name="f35" fmla="?: f20 f4 f3"/>
              <a:gd name="f36" fmla="?: f20 f3 f4"/>
              <a:gd name="f37" fmla="abs f23"/>
              <a:gd name="f38" fmla="?: f21 f22 f3"/>
              <a:gd name="f39" fmla="?: f21 f3 f22"/>
              <a:gd name="f40" fmla="?: f23 0 f2"/>
              <a:gd name="f41" fmla="?: f23 f2 0"/>
              <a:gd name="f42" fmla="abs f24"/>
              <a:gd name="f43" fmla="?: f23 f22 f3"/>
              <a:gd name="f44" fmla="?: f23 f3 f22"/>
              <a:gd name="f45" fmla="?: f23 f4 f3"/>
              <a:gd name="f46" fmla="?: f23 f3 f4"/>
              <a:gd name="f47" fmla="?: f24 f22 f3"/>
              <a:gd name="f48" fmla="?: f24 f3 f22"/>
              <a:gd name="f49" fmla="?: f20 0 f2"/>
              <a:gd name="f50" fmla="?: f20 f2 0"/>
              <a:gd name="f51" fmla="*/ f25 1 21600"/>
              <a:gd name="f52" fmla="*/ f26 f18 1"/>
              <a:gd name="f53" fmla="*/ f27 f19 1"/>
              <a:gd name="f54" fmla="*/ f28 1 f5"/>
              <a:gd name="f55" fmla="+- f29 0 10800"/>
              <a:gd name="f56" fmla="+- f30 0 10800"/>
              <a:gd name="f57" fmla="+- f30 0 21600"/>
              <a:gd name="f58" fmla="+- f29 0 21600"/>
              <a:gd name="f59" fmla="?: f20 f36 f35"/>
              <a:gd name="f60" fmla="?: f20 f35 f36"/>
              <a:gd name="f61" fmla="?: f21 f34 f33"/>
              <a:gd name="f62" fmla="?: f21 f41 f40"/>
              <a:gd name="f63" fmla="?: f21 f40 f41"/>
              <a:gd name="f64" fmla="?: f23 f38 f39"/>
              <a:gd name="f65" fmla="?: f23 f46 f45"/>
              <a:gd name="f66" fmla="?: f23 f45 f46"/>
              <a:gd name="f67" fmla="?: f24 f44 f43"/>
              <a:gd name="f68" fmla="?: f24 f50 f49"/>
              <a:gd name="f69" fmla="?: f24 f49 f50"/>
              <a:gd name="f70" fmla="?: f20 f47 f48"/>
              <a:gd name="f71" fmla="*/ 800 f51 1"/>
              <a:gd name="f72" fmla="*/ 20800 f51 1"/>
              <a:gd name="f73" fmla="*/ f29 f18 1"/>
              <a:gd name="f74" fmla="*/ f30 f19 1"/>
              <a:gd name="f75" fmla="+- f54 0 f3"/>
              <a:gd name="f76" fmla="abs f55"/>
              <a:gd name="f77" fmla="abs f56"/>
              <a:gd name="f78" fmla="?: f21 f60 f59"/>
              <a:gd name="f79" fmla="?: f23 f62 f63"/>
              <a:gd name="f80" fmla="?: f24 f66 f65"/>
              <a:gd name="f81" fmla="?: f20 f68 f69"/>
              <a:gd name="f82" fmla="*/ f71 1 f51"/>
              <a:gd name="f83" fmla="*/ f72 1 f51"/>
              <a:gd name="f84" fmla="+- f76 0 f77"/>
              <a:gd name="f85" fmla="+- f77 0 f76"/>
              <a:gd name="f86" fmla="*/ f82 f18 1"/>
              <a:gd name="f87" fmla="*/ f83 f18 1"/>
              <a:gd name="f88" fmla="*/ f83 f19 1"/>
              <a:gd name="f89" fmla="*/ f82 f19 1"/>
              <a:gd name="f90" fmla="?: f56 f10 f84"/>
              <a:gd name="f91" fmla="?: f56 f84 f10"/>
              <a:gd name="f92" fmla="?: f55 f10 f85"/>
              <a:gd name="f93" fmla="?: f55 f85 f10"/>
              <a:gd name="f94" fmla="?: f29 f10 f90"/>
              <a:gd name="f95" fmla="?: f29 f10 f91"/>
              <a:gd name="f96" fmla="?: f57 f92 f10"/>
              <a:gd name="f97" fmla="?: f57 f93 f10"/>
              <a:gd name="f98" fmla="?: f58 f91 f10"/>
              <a:gd name="f99" fmla="?: f58 f90 f10"/>
              <a:gd name="f100" fmla="?: f30 f10 f93"/>
              <a:gd name="f101" fmla="?: f30 f10 f92"/>
              <a:gd name="f102" fmla="?: f94 f29 0"/>
              <a:gd name="f103" fmla="?: f94 f30 6280"/>
              <a:gd name="f104" fmla="?: f95 f29 0"/>
              <a:gd name="f105" fmla="?: f95 f30 15320"/>
              <a:gd name="f106" fmla="?: f96 f29 6280"/>
              <a:gd name="f107" fmla="?: f96 f30 21600"/>
              <a:gd name="f108" fmla="?: f97 f29 15320"/>
              <a:gd name="f109" fmla="?: f97 f30 21600"/>
              <a:gd name="f110" fmla="?: f98 f29 21600"/>
              <a:gd name="f111" fmla="?: f98 f30 15320"/>
              <a:gd name="f112" fmla="?: f99 f29 21600"/>
              <a:gd name="f113" fmla="?: f99 f30 6280"/>
              <a:gd name="f114" fmla="?: f100 f29 15320"/>
              <a:gd name="f115" fmla="?: f100 f30 0"/>
              <a:gd name="f116" fmla="?: f101 f29 6280"/>
              <a:gd name="f117" fmla="?: f101 f30 0"/>
            </a:gdLst>
            <a:ahLst>
              <a:ahXY gdRefX="f0" minX="f16" maxX="f11" gdRefY="f1" minY="f16" maxY="f11">
                <a:pos x="f52" y="f53"/>
              </a:ahXY>
            </a:ahLst>
            <a:cxnLst>
              <a:cxn ang="3cd4">
                <a:pos x="hc" y="t"/>
              </a:cxn>
              <a:cxn ang="0">
                <a:pos x="r" y="vc"/>
              </a:cxn>
              <a:cxn ang="cd4">
                <a:pos x="hc" y="b"/>
              </a:cxn>
              <a:cxn ang="cd2">
                <a:pos x="l" y="vc"/>
              </a:cxn>
              <a:cxn ang="f75">
                <a:pos x="f73" y="f74"/>
              </a:cxn>
            </a:cxnLst>
            <a:rect l="f86" t="f89" r="f87" b="f88"/>
            <a:pathLst>
              <a:path w="21600" h="21600">
                <a:moveTo>
                  <a:pt x="f12" y="f8"/>
                </a:moveTo>
                <a:arcTo wR="f31" hR="f32" stAng="f78" swAng="f61"/>
                <a:lnTo>
                  <a:pt x="f102" y="f103"/>
                </a:lnTo>
                <a:lnTo>
                  <a:pt x="f8" y="f13"/>
                </a:lnTo>
                <a:lnTo>
                  <a:pt x="f8" y="f14"/>
                </a:lnTo>
                <a:lnTo>
                  <a:pt x="f104" y="f105"/>
                </a:lnTo>
                <a:lnTo>
                  <a:pt x="f8" y="f15"/>
                </a:lnTo>
                <a:arcTo wR="f32" hR="f37" stAng="f79" swAng="f64"/>
                <a:lnTo>
                  <a:pt x="f106" y="f107"/>
                </a:lnTo>
                <a:lnTo>
                  <a:pt x="f13" y="f9"/>
                </a:lnTo>
                <a:lnTo>
                  <a:pt x="f14" y="f9"/>
                </a:lnTo>
                <a:lnTo>
                  <a:pt x="f108" y="f109"/>
                </a:lnTo>
                <a:lnTo>
                  <a:pt x="f15" y="f9"/>
                </a:lnTo>
                <a:arcTo wR="f37" hR="f42" stAng="f80" swAng="f67"/>
                <a:lnTo>
                  <a:pt x="f110" y="f111"/>
                </a:lnTo>
                <a:lnTo>
                  <a:pt x="f9" y="f14"/>
                </a:lnTo>
                <a:lnTo>
                  <a:pt x="f9" y="f13"/>
                </a:lnTo>
                <a:lnTo>
                  <a:pt x="f112" y="f113"/>
                </a:lnTo>
                <a:lnTo>
                  <a:pt x="f9" y="f12"/>
                </a:lnTo>
                <a:arcTo wR="f42" hR="f31" stAng="f81" swAng="f70"/>
                <a:lnTo>
                  <a:pt x="f114" y="f115"/>
                </a:lnTo>
                <a:lnTo>
                  <a:pt x="f14" y="f8"/>
                </a:lnTo>
                <a:lnTo>
                  <a:pt x="f13" y="f8"/>
                </a:lnTo>
                <a:lnTo>
                  <a:pt x="f116" y="f117"/>
                </a:lnTo>
                <a:close/>
              </a:path>
            </a:pathLst>
          </a:custGeom>
          <a:solidFill>
            <a:srgbClr val="FFFFFF"/>
          </a:solidFill>
          <a:ln w="12701" cap="flat">
            <a:solidFill>
              <a:srgbClr val="0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4000" b="1" i="0" u="none" strike="noStrike" kern="1200" cap="none" spc="0" baseline="0">
                <a:solidFill>
                  <a:srgbClr val="009999"/>
                </a:solidFill>
                <a:uFillTx/>
                <a:latin typeface="Arial" pitchFamily="34"/>
                <a:cs typeface="Arial" pitchFamily="34"/>
              </a:rPr>
              <a:t>Übung 2:</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4000" b="1" i="0" u="none" strike="noStrike" kern="1200" cap="none" spc="0" baseline="0">
                <a:solidFill>
                  <a:srgbClr val="000000"/>
                </a:solidFill>
                <a:uFillTx/>
                <a:latin typeface="Arial" pitchFamily="34"/>
                <a:cs typeface="Arial" pitchFamily="34"/>
              </a:rPr>
              <a:t>Mein Konzept von Inklusion</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14">
    <p:spTree>
      <p:nvGrpSpPr>
        <p:cNvPr id="1" name=""/>
        <p:cNvGrpSpPr/>
        <p:nvPr/>
      </p:nvGrpSpPr>
      <p:grpSpPr>
        <a:xfrm>
          <a:off x="0" y="0"/>
          <a:ext cx="0" cy="0"/>
          <a:chOff x="0" y="0"/>
          <a:chExt cx="0" cy="0"/>
        </a:xfrm>
      </p:grpSpPr>
      <p:sp>
        <p:nvSpPr>
          <p:cNvPr id="2" name="Titel 3"/>
          <p:cNvSpPr txBox="1">
            <a:spLocks noGrp="1"/>
          </p:cNvSpPr>
          <p:nvPr>
            <p:ph type="title"/>
          </p:nvPr>
        </p:nvSpPr>
        <p:spPr/>
        <p:txBody>
          <a:bodyPr/>
          <a:lstStyle/>
          <a:p>
            <a:pPr lvl="0"/>
            <a:r>
              <a:rPr lang="de-DE"/>
              <a:t>Steg</a:t>
            </a:r>
          </a:p>
        </p:txBody>
      </p:sp>
      <p:sp>
        <p:nvSpPr>
          <p:cNvPr id="3" name="Horizontales Scrollen 5"/>
          <p:cNvSpPr/>
          <p:nvPr/>
        </p:nvSpPr>
        <p:spPr>
          <a:xfrm>
            <a:off x="4445136" y="1794930"/>
            <a:ext cx="4252298" cy="3659565"/>
          </a:xfrm>
          <a:custGeom>
            <a:avLst/>
            <a:gdLst>
              <a:gd name="f0" fmla="val 10800000"/>
              <a:gd name="f1" fmla="val 5400000"/>
              <a:gd name="f2" fmla="val 16200000"/>
              <a:gd name="f3" fmla="val 180"/>
              <a:gd name="f4" fmla="val w"/>
              <a:gd name="f5" fmla="val h"/>
              <a:gd name="f6" fmla="val ss"/>
              <a:gd name="f7" fmla="val 0"/>
              <a:gd name="f8" fmla="+- 0 0 5400000"/>
              <a:gd name="f9" fmla="+- 0 0 10800000"/>
              <a:gd name="f10" fmla="+- 0 0 16200000"/>
              <a:gd name="f11" fmla="val 12500"/>
              <a:gd name="f12" fmla="+- 0 0 -180"/>
              <a:gd name="f13" fmla="+- 0 0 -360"/>
              <a:gd name="f14" fmla="abs f4"/>
              <a:gd name="f15" fmla="abs f5"/>
              <a:gd name="f16" fmla="abs f6"/>
              <a:gd name="f17" fmla="*/ f12 f0 1"/>
              <a:gd name="f18" fmla="*/ f13 f0 1"/>
              <a:gd name="f19" fmla="?: f14 f4 1"/>
              <a:gd name="f20" fmla="?: f15 f5 1"/>
              <a:gd name="f21" fmla="?: f16 f6 1"/>
              <a:gd name="f22" fmla="*/ f17 1 f3"/>
              <a:gd name="f23" fmla="*/ f18 1 f3"/>
              <a:gd name="f24" fmla="*/ f19 1 21600"/>
              <a:gd name="f25" fmla="*/ f20 1 21600"/>
              <a:gd name="f26" fmla="*/ 21600 f19 1"/>
              <a:gd name="f27" fmla="*/ 21600 f20 1"/>
              <a:gd name="f28" fmla="+- f22 0 f1"/>
              <a:gd name="f29" fmla="+- f23 0 f1"/>
              <a:gd name="f30" fmla="min f25 f24"/>
              <a:gd name="f31" fmla="*/ f26 1 f21"/>
              <a:gd name="f32" fmla="*/ f27 1 f21"/>
              <a:gd name="f33" fmla="val f31"/>
              <a:gd name="f34" fmla="val f32"/>
              <a:gd name="f35" fmla="*/ f7 f30 1"/>
              <a:gd name="f36" fmla="+- f34 0 f7"/>
              <a:gd name="f37" fmla="+- f33 0 f7"/>
              <a:gd name="f38" fmla="*/ f33 f30 1"/>
              <a:gd name="f39" fmla="*/ f37 1 2"/>
              <a:gd name="f40" fmla="min f37 f36"/>
              <a:gd name="f41" fmla="+- f7 f39 0"/>
              <a:gd name="f42" fmla="*/ f40 f11 1"/>
              <a:gd name="f43" fmla="*/ f42 1 100000"/>
              <a:gd name="f44" fmla="*/ f41 f30 1"/>
              <a:gd name="f45" fmla="*/ f43 1 2"/>
              <a:gd name="f46" fmla="*/ f43 1 4"/>
              <a:gd name="f47" fmla="+- f43 f43 0"/>
              <a:gd name="f48" fmla="+- f34 0 f43"/>
              <a:gd name="f49" fmla="+- f33 0 f43"/>
              <a:gd name="f50" fmla="*/ f43 f30 1"/>
              <a:gd name="f51" fmla="+- f43 f45 0"/>
              <a:gd name="f52" fmla="+- f34 0 f45"/>
              <a:gd name="f53" fmla="+- f48 0 f45"/>
              <a:gd name="f54" fmla="+- f33 0 f45"/>
              <a:gd name="f55" fmla="*/ f48 f30 1"/>
              <a:gd name="f56" fmla="*/ f45 f30 1"/>
              <a:gd name="f57" fmla="*/ f46 f30 1"/>
              <a:gd name="f58" fmla="*/ f49 f30 1"/>
              <a:gd name="f59" fmla="*/ f47 f30 1"/>
              <a:gd name="f60" fmla="*/ f54 f30 1"/>
              <a:gd name="f61" fmla="*/ f52 f30 1"/>
              <a:gd name="f62" fmla="*/ f51 f30 1"/>
              <a:gd name="f63" fmla="*/ f53 f30 1"/>
            </a:gdLst>
            <a:ahLst/>
            <a:cxnLst>
              <a:cxn ang="3cd4">
                <a:pos x="hc" y="t"/>
              </a:cxn>
              <a:cxn ang="0">
                <a:pos x="r" y="vc"/>
              </a:cxn>
              <a:cxn ang="cd4">
                <a:pos x="hc" y="b"/>
              </a:cxn>
              <a:cxn ang="cd2">
                <a:pos x="l" y="vc"/>
              </a:cxn>
              <a:cxn ang="f28">
                <a:pos x="f44" y="f50"/>
              </a:cxn>
              <a:cxn ang="f29">
                <a:pos x="f44" y="f55"/>
              </a:cxn>
            </a:cxnLst>
            <a:rect l="f50" t="f50" r="f60" b="f55"/>
            <a:pathLst>
              <a:path stroke="0">
                <a:moveTo>
                  <a:pt x="f38" y="f56"/>
                </a:moveTo>
                <a:arcTo wR="f56" hR="f56" stAng="f7" swAng="f1"/>
                <a:lnTo>
                  <a:pt x="f60" y="f56"/>
                </a:lnTo>
                <a:arcTo wR="f57" hR="f57" stAng="f7" swAng="f0"/>
                <a:lnTo>
                  <a:pt x="f58" y="f50"/>
                </a:lnTo>
                <a:lnTo>
                  <a:pt x="f56" y="f50"/>
                </a:lnTo>
                <a:arcTo wR="f56" hR="f56" stAng="f2" swAng="f8"/>
                <a:lnTo>
                  <a:pt x="f35" y="f61"/>
                </a:lnTo>
                <a:arcTo wR="f56" hR="f56" stAng="f0" swAng="f9"/>
                <a:lnTo>
                  <a:pt x="f50" y="f55"/>
                </a:lnTo>
                <a:lnTo>
                  <a:pt x="f60" y="f55"/>
                </a:lnTo>
                <a:arcTo wR="f56" hR="f56" stAng="f1" swAng="f8"/>
                <a:close/>
                <a:moveTo>
                  <a:pt x="f56" y="f59"/>
                </a:moveTo>
                <a:arcTo wR="f56" hR="f56" stAng="f1" swAng="f8"/>
                <a:arcTo wR="f57" hR="f57" stAng="f7" swAng="f9"/>
                <a:close/>
              </a:path>
              <a:path stroke="0">
                <a:moveTo>
                  <a:pt x="f56" y="f59"/>
                </a:moveTo>
                <a:arcTo wR="f56" hR="f56" stAng="f1" swAng="f8"/>
                <a:arcTo wR="f57" hR="f57" stAng="f7" swAng="f9"/>
                <a:close/>
                <a:moveTo>
                  <a:pt x="f60" y="f50"/>
                </a:moveTo>
                <a:arcTo wR="f56" hR="f56" stAng="f1" swAng="f10"/>
                <a:arcTo wR="f57" hR="f57" stAng="f0" swAng="f9"/>
                <a:close/>
              </a:path>
              <a:path fill="none">
                <a:moveTo>
                  <a:pt x="f35" y="f62"/>
                </a:moveTo>
                <a:arcTo wR="f56" hR="f56" stAng="f0" swAng="f1"/>
                <a:lnTo>
                  <a:pt x="f58" y="f50"/>
                </a:lnTo>
                <a:lnTo>
                  <a:pt x="f58" y="f56"/>
                </a:lnTo>
                <a:arcTo wR="f56" hR="f56" stAng="f0" swAng="f0"/>
                <a:lnTo>
                  <a:pt x="f38" y="f63"/>
                </a:lnTo>
                <a:arcTo wR="f56" hR="f56" stAng="f7" swAng="f1"/>
                <a:lnTo>
                  <a:pt x="f50" y="f55"/>
                </a:lnTo>
                <a:lnTo>
                  <a:pt x="f50" y="f61"/>
                </a:lnTo>
                <a:arcTo wR="f56" hR="f56" stAng="f7" swAng="f0"/>
                <a:close/>
                <a:moveTo>
                  <a:pt x="f58" y="f50"/>
                </a:moveTo>
                <a:lnTo>
                  <a:pt x="f60" y="f50"/>
                </a:lnTo>
                <a:arcTo wR="f56" hR="f56" stAng="f1" swAng="f8"/>
                <a:moveTo>
                  <a:pt x="f60" y="f50"/>
                </a:moveTo>
                <a:lnTo>
                  <a:pt x="f60" y="f56"/>
                </a:lnTo>
                <a:arcTo wR="f57" hR="f57" stAng="f7" swAng="f0"/>
                <a:moveTo>
                  <a:pt x="f56" y="f59"/>
                </a:moveTo>
                <a:lnTo>
                  <a:pt x="f56" y="f62"/>
                </a:lnTo>
                <a:arcTo wR="f57" hR="f57" stAng="f0" swAng="f0"/>
                <a:arcTo wR="f56" hR="f56" stAng="f7" swAng="f0"/>
                <a:moveTo>
                  <a:pt x="f50" y="f62"/>
                </a:moveTo>
                <a:lnTo>
                  <a:pt x="f50" y="f55"/>
                </a:lnTo>
              </a:path>
            </a:pathLst>
          </a:custGeom>
          <a:solidFill>
            <a:srgbClr val="FFFFFF"/>
          </a:solidFill>
          <a:ln w="12701" cap="flat">
            <a:solidFill>
              <a:srgbClr val="0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2800" b="0" i="0" u="none" strike="noStrike" kern="1200" cap="none" spc="0" baseline="0">
              <a:solidFill>
                <a:srgbClr val="000000"/>
              </a:solidFill>
              <a:uFillTx/>
              <a:latin typeface="Arial" pitchFamily="34"/>
              <a:cs typeface="Arial" pitchFamily="34"/>
            </a:endParaRPr>
          </a:p>
        </p:txBody>
      </p:sp>
      <p:pic>
        <p:nvPicPr>
          <p:cNvPr id="4" name="Grafik 6">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7253285" y="3054068"/>
            <a:ext cx="1103470" cy="3339087"/>
          </a:xfrm>
          <a:prstGeom prst="rect">
            <a:avLst/>
          </a:prstGeom>
          <a:noFill/>
          <a:ln cap="flat">
            <a:noFill/>
          </a:ln>
        </p:spPr>
      </p:pic>
      <p:sp>
        <p:nvSpPr>
          <p:cNvPr id="5" name="Abgerundete rechteckige Legende 7"/>
          <p:cNvSpPr/>
          <p:nvPr/>
        </p:nvSpPr>
        <p:spPr>
          <a:xfrm>
            <a:off x="838001" y="1880573"/>
            <a:ext cx="3175592" cy="2610319"/>
          </a:xfrm>
          <a:custGeom>
            <a:avLst>
              <a:gd name="f0" fmla="val -5204"/>
              <a:gd name="f1" fmla="val 6433"/>
            </a:avLst>
            <a:gdLst>
              <a:gd name="f2" fmla="val 10800000"/>
              <a:gd name="f3" fmla="val 5400000"/>
              <a:gd name="f4" fmla="val 16200000"/>
              <a:gd name="f5" fmla="val 180"/>
              <a:gd name="f6" fmla="val w"/>
              <a:gd name="f7" fmla="val h"/>
              <a:gd name="f8" fmla="val 0"/>
              <a:gd name="f9" fmla="val 21600"/>
              <a:gd name="f10" fmla="+- 0 0 1"/>
              <a:gd name="f11" fmla="val 2147483647"/>
              <a:gd name="f12" fmla="val 3590"/>
              <a:gd name="f13" fmla="val 8970"/>
              <a:gd name="f14" fmla="val 12630"/>
              <a:gd name="f15" fmla="val 18010"/>
              <a:gd name="f16" fmla="val -2147483647"/>
              <a:gd name="f17" fmla="+- 0 0 180"/>
              <a:gd name="f18" fmla="*/ f6 1 21600"/>
              <a:gd name="f19" fmla="*/ f7 1 21600"/>
              <a:gd name="f20" fmla="+- 0 0 f12"/>
              <a:gd name="f21" fmla="+- 3590 0 f8"/>
              <a:gd name="f22" fmla="+- 0 0 f3"/>
              <a:gd name="f23" fmla="+- 21600 0 f15"/>
              <a:gd name="f24" fmla="+- 18010 0 f9"/>
              <a:gd name="f25" fmla="+- f9 0 f8"/>
              <a:gd name="f26" fmla="pin -2147483647 f0 2147483647"/>
              <a:gd name="f27" fmla="pin -2147483647 f1 2147483647"/>
              <a:gd name="f28" fmla="*/ f17 f2 1"/>
              <a:gd name="f29" fmla="val f26"/>
              <a:gd name="f30" fmla="val f27"/>
              <a:gd name="f31" fmla="abs f20"/>
              <a:gd name="f32" fmla="abs f21"/>
              <a:gd name="f33" fmla="?: f20 f22 f3"/>
              <a:gd name="f34" fmla="?: f20 f3 f22"/>
              <a:gd name="f35" fmla="?: f20 f4 f3"/>
              <a:gd name="f36" fmla="?: f20 f3 f4"/>
              <a:gd name="f37" fmla="abs f23"/>
              <a:gd name="f38" fmla="?: f21 f22 f3"/>
              <a:gd name="f39" fmla="?: f21 f3 f22"/>
              <a:gd name="f40" fmla="?: f23 0 f2"/>
              <a:gd name="f41" fmla="?: f23 f2 0"/>
              <a:gd name="f42" fmla="abs f24"/>
              <a:gd name="f43" fmla="?: f23 f22 f3"/>
              <a:gd name="f44" fmla="?: f23 f3 f22"/>
              <a:gd name="f45" fmla="?: f23 f4 f3"/>
              <a:gd name="f46" fmla="?: f23 f3 f4"/>
              <a:gd name="f47" fmla="?: f24 f22 f3"/>
              <a:gd name="f48" fmla="?: f24 f3 f22"/>
              <a:gd name="f49" fmla="?: f20 0 f2"/>
              <a:gd name="f50" fmla="?: f20 f2 0"/>
              <a:gd name="f51" fmla="*/ f25 1 21600"/>
              <a:gd name="f52" fmla="*/ f26 f18 1"/>
              <a:gd name="f53" fmla="*/ f27 f19 1"/>
              <a:gd name="f54" fmla="*/ f28 1 f5"/>
              <a:gd name="f55" fmla="+- f29 0 10800"/>
              <a:gd name="f56" fmla="+- f30 0 10800"/>
              <a:gd name="f57" fmla="+- f30 0 21600"/>
              <a:gd name="f58" fmla="+- f29 0 21600"/>
              <a:gd name="f59" fmla="?: f20 f36 f35"/>
              <a:gd name="f60" fmla="?: f20 f35 f36"/>
              <a:gd name="f61" fmla="?: f21 f34 f33"/>
              <a:gd name="f62" fmla="?: f21 f41 f40"/>
              <a:gd name="f63" fmla="?: f21 f40 f41"/>
              <a:gd name="f64" fmla="?: f23 f38 f39"/>
              <a:gd name="f65" fmla="?: f23 f46 f45"/>
              <a:gd name="f66" fmla="?: f23 f45 f46"/>
              <a:gd name="f67" fmla="?: f24 f44 f43"/>
              <a:gd name="f68" fmla="?: f24 f50 f49"/>
              <a:gd name="f69" fmla="?: f24 f49 f50"/>
              <a:gd name="f70" fmla="?: f20 f47 f48"/>
              <a:gd name="f71" fmla="*/ 800 f51 1"/>
              <a:gd name="f72" fmla="*/ 20800 f51 1"/>
              <a:gd name="f73" fmla="*/ f29 f18 1"/>
              <a:gd name="f74" fmla="*/ f30 f19 1"/>
              <a:gd name="f75" fmla="+- f54 0 f3"/>
              <a:gd name="f76" fmla="abs f55"/>
              <a:gd name="f77" fmla="abs f56"/>
              <a:gd name="f78" fmla="?: f21 f60 f59"/>
              <a:gd name="f79" fmla="?: f23 f62 f63"/>
              <a:gd name="f80" fmla="?: f24 f66 f65"/>
              <a:gd name="f81" fmla="?: f20 f68 f69"/>
              <a:gd name="f82" fmla="*/ f71 1 f51"/>
              <a:gd name="f83" fmla="*/ f72 1 f51"/>
              <a:gd name="f84" fmla="+- f76 0 f77"/>
              <a:gd name="f85" fmla="+- f77 0 f76"/>
              <a:gd name="f86" fmla="*/ f82 f18 1"/>
              <a:gd name="f87" fmla="*/ f83 f18 1"/>
              <a:gd name="f88" fmla="*/ f83 f19 1"/>
              <a:gd name="f89" fmla="*/ f82 f19 1"/>
              <a:gd name="f90" fmla="?: f56 f10 f84"/>
              <a:gd name="f91" fmla="?: f56 f84 f10"/>
              <a:gd name="f92" fmla="?: f55 f10 f85"/>
              <a:gd name="f93" fmla="?: f55 f85 f10"/>
              <a:gd name="f94" fmla="?: f29 f10 f90"/>
              <a:gd name="f95" fmla="?: f29 f10 f91"/>
              <a:gd name="f96" fmla="?: f57 f92 f10"/>
              <a:gd name="f97" fmla="?: f57 f93 f10"/>
              <a:gd name="f98" fmla="?: f58 f91 f10"/>
              <a:gd name="f99" fmla="?: f58 f90 f10"/>
              <a:gd name="f100" fmla="?: f30 f10 f93"/>
              <a:gd name="f101" fmla="?: f30 f10 f92"/>
              <a:gd name="f102" fmla="?: f94 f29 0"/>
              <a:gd name="f103" fmla="?: f94 f30 6280"/>
              <a:gd name="f104" fmla="?: f95 f29 0"/>
              <a:gd name="f105" fmla="?: f95 f30 15320"/>
              <a:gd name="f106" fmla="?: f96 f29 6280"/>
              <a:gd name="f107" fmla="?: f96 f30 21600"/>
              <a:gd name="f108" fmla="?: f97 f29 15320"/>
              <a:gd name="f109" fmla="?: f97 f30 21600"/>
              <a:gd name="f110" fmla="?: f98 f29 21600"/>
              <a:gd name="f111" fmla="?: f98 f30 15320"/>
              <a:gd name="f112" fmla="?: f99 f29 21600"/>
              <a:gd name="f113" fmla="?: f99 f30 6280"/>
              <a:gd name="f114" fmla="?: f100 f29 15320"/>
              <a:gd name="f115" fmla="?: f100 f30 0"/>
              <a:gd name="f116" fmla="?: f101 f29 6280"/>
              <a:gd name="f117" fmla="?: f101 f30 0"/>
            </a:gdLst>
            <a:ahLst>
              <a:ahXY gdRefX="f0" minX="f16" maxX="f11" gdRefY="f1" minY="f16" maxY="f11">
                <a:pos x="f52" y="f53"/>
              </a:ahXY>
            </a:ahLst>
            <a:cxnLst>
              <a:cxn ang="3cd4">
                <a:pos x="hc" y="t"/>
              </a:cxn>
              <a:cxn ang="0">
                <a:pos x="r" y="vc"/>
              </a:cxn>
              <a:cxn ang="cd4">
                <a:pos x="hc" y="b"/>
              </a:cxn>
              <a:cxn ang="cd2">
                <a:pos x="l" y="vc"/>
              </a:cxn>
              <a:cxn ang="f75">
                <a:pos x="f73" y="f74"/>
              </a:cxn>
            </a:cxnLst>
            <a:rect l="f86" t="f89" r="f87" b="f88"/>
            <a:pathLst>
              <a:path w="21600" h="21600">
                <a:moveTo>
                  <a:pt x="f12" y="f8"/>
                </a:moveTo>
                <a:arcTo wR="f31" hR="f32" stAng="f78" swAng="f61"/>
                <a:lnTo>
                  <a:pt x="f102" y="f103"/>
                </a:lnTo>
                <a:lnTo>
                  <a:pt x="f8" y="f13"/>
                </a:lnTo>
                <a:lnTo>
                  <a:pt x="f8" y="f14"/>
                </a:lnTo>
                <a:lnTo>
                  <a:pt x="f104" y="f105"/>
                </a:lnTo>
                <a:lnTo>
                  <a:pt x="f8" y="f15"/>
                </a:lnTo>
                <a:arcTo wR="f32" hR="f37" stAng="f79" swAng="f64"/>
                <a:lnTo>
                  <a:pt x="f106" y="f107"/>
                </a:lnTo>
                <a:lnTo>
                  <a:pt x="f13" y="f9"/>
                </a:lnTo>
                <a:lnTo>
                  <a:pt x="f14" y="f9"/>
                </a:lnTo>
                <a:lnTo>
                  <a:pt x="f108" y="f109"/>
                </a:lnTo>
                <a:lnTo>
                  <a:pt x="f15" y="f9"/>
                </a:lnTo>
                <a:arcTo wR="f37" hR="f42" stAng="f80" swAng="f67"/>
                <a:lnTo>
                  <a:pt x="f110" y="f111"/>
                </a:lnTo>
                <a:lnTo>
                  <a:pt x="f9" y="f14"/>
                </a:lnTo>
                <a:lnTo>
                  <a:pt x="f9" y="f13"/>
                </a:lnTo>
                <a:lnTo>
                  <a:pt x="f112" y="f113"/>
                </a:lnTo>
                <a:lnTo>
                  <a:pt x="f9" y="f12"/>
                </a:lnTo>
                <a:arcTo wR="f42" hR="f31" stAng="f81" swAng="f70"/>
                <a:lnTo>
                  <a:pt x="f114" y="f115"/>
                </a:lnTo>
                <a:lnTo>
                  <a:pt x="f14" y="f8"/>
                </a:lnTo>
                <a:lnTo>
                  <a:pt x="f13" y="f8"/>
                </a:lnTo>
                <a:lnTo>
                  <a:pt x="f116" y="f117"/>
                </a:lnTo>
                <a:close/>
              </a:path>
            </a:pathLst>
          </a:custGeom>
          <a:solidFill>
            <a:srgbClr val="FFF2CC"/>
          </a:solidFill>
          <a:ln w="57150" cap="flat">
            <a:solidFill>
              <a:srgbClr val="ED7D31"/>
            </a:solidFill>
            <a:prstDash val="solid"/>
            <a:miter/>
          </a:ln>
        </p:spPr>
        <p:txBody>
          <a:bodyPr vert="horz" wrap="square" lIns="91440" tIns="45720" rIns="91440" bIns="45720" anchor="ctr" anchorCtr="0"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200" b="0" i="0" u="none" strike="noStrike" kern="1200" cap="none" spc="0" baseline="0">
                <a:solidFill>
                  <a:srgbClr val="000000"/>
                </a:solidFill>
                <a:uFillTx/>
                <a:latin typeface="Arial" pitchFamily="34"/>
                <a:cs typeface="Arial" pitchFamily="34"/>
              </a:rPr>
              <a:t>Erläutern Sie in wenigen Worten schriftlich, was Sie unter dem Begriff „Inklusion“ verstehen.</a:t>
            </a:r>
          </a:p>
        </p:txBody>
      </p:sp>
      <p:sp>
        <p:nvSpPr>
          <p:cNvPr id="6" name="Textfeld 8"/>
          <p:cNvSpPr txBox="1"/>
          <p:nvPr/>
        </p:nvSpPr>
        <p:spPr>
          <a:xfrm>
            <a:off x="4885538" y="2487195"/>
            <a:ext cx="4860758" cy="49244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600" b="0" i="0" u="none" strike="noStrike" kern="1200" cap="none" spc="0" baseline="0">
                <a:solidFill>
                  <a:srgbClr val="000000"/>
                </a:solidFill>
                <a:uFillTx/>
                <a:latin typeface="Arial" pitchFamily="34"/>
                <a:cs typeface="Arial" pitchFamily="34"/>
              </a:rPr>
              <a:t>Inklusion heißt für mich…</a:t>
            </a:r>
          </a:p>
        </p:txBody>
      </p:sp>
      <p:sp>
        <p:nvSpPr>
          <p:cNvPr id="7" name="Vertikales Scrollen 16"/>
          <p:cNvSpPr/>
          <p:nvPr/>
        </p:nvSpPr>
        <p:spPr>
          <a:xfrm>
            <a:off x="2783342" y="4973833"/>
            <a:ext cx="832570" cy="766011"/>
          </a:xfrm>
          <a:custGeom>
            <a:avLst/>
            <a:gdLst>
              <a:gd name="f0" fmla="val 10800000"/>
              <a:gd name="f1" fmla="val 5400000"/>
              <a:gd name="f2" fmla="val 16200000"/>
              <a:gd name="f3" fmla="val 180"/>
              <a:gd name="f4" fmla="val w"/>
              <a:gd name="f5" fmla="val h"/>
              <a:gd name="f6" fmla="val ss"/>
              <a:gd name="f7" fmla="val 0"/>
              <a:gd name="f8" fmla="+- 0 0 5400000"/>
              <a:gd name="f9" fmla="+- 0 0 10800000"/>
              <a:gd name="f10" fmla="val 12500"/>
              <a:gd name="f11" fmla="+- 0 0 -90"/>
              <a:gd name="f12" fmla="+- 0 0 -270"/>
              <a:gd name="f13" fmla="abs f4"/>
              <a:gd name="f14" fmla="abs f5"/>
              <a:gd name="f15" fmla="abs f6"/>
              <a:gd name="f16" fmla="*/ f11 f0 1"/>
              <a:gd name="f17" fmla="*/ f12 f0 1"/>
              <a:gd name="f18" fmla="?: f13 f4 1"/>
              <a:gd name="f19" fmla="?: f14 f5 1"/>
              <a:gd name="f20" fmla="?: f15 f6 1"/>
              <a:gd name="f21" fmla="*/ f16 1 f3"/>
              <a:gd name="f22" fmla="*/ f17 1 f3"/>
              <a:gd name="f23" fmla="*/ f18 1 21600"/>
              <a:gd name="f24" fmla="*/ f19 1 21600"/>
              <a:gd name="f25" fmla="*/ 21600 f18 1"/>
              <a:gd name="f26" fmla="*/ 21600 f19 1"/>
              <a:gd name="f27" fmla="+- f21 0 f1"/>
              <a:gd name="f28" fmla="+- f22 0 f1"/>
              <a:gd name="f29" fmla="min f24 f23"/>
              <a:gd name="f30" fmla="*/ f25 1 f20"/>
              <a:gd name="f31" fmla="*/ f26 1 f20"/>
              <a:gd name="f32" fmla="val f30"/>
              <a:gd name="f33" fmla="val f31"/>
              <a:gd name="f34" fmla="*/ f7 f29 1"/>
              <a:gd name="f35" fmla="+- f33 0 f7"/>
              <a:gd name="f36" fmla="+- f32 0 f7"/>
              <a:gd name="f37" fmla="*/ f33 f29 1"/>
              <a:gd name="f38" fmla="*/ f35 1 2"/>
              <a:gd name="f39" fmla="min f36 f35"/>
              <a:gd name="f40" fmla="+- f7 f38 0"/>
              <a:gd name="f41" fmla="*/ f39 f10 1"/>
              <a:gd name="f42" fmla="*/ f41 1 100000"/>
              <a:gd name="f43" fmla="*/ f40 f29 1"/>
              <a:gd name="f44" fmla="*/ f42 1 2"/>
              <a:gd name="f45" fmla="*/ f42 1 4"/>
              <a:gd name="f46" fmla="+- f42 f42 0"/>
              <a:gd name="f47" fmla="+- f32 0 f42"/>
              <a:gd name="f48" fmla="+- f33 0 f42"/>
              <a:gd name="f49" fmla="*/ f42 f29 1"/>
              <a:gd name="f50" fmla="+- f42 f44 0"/>
              <a:gd name="f51" fmla="+- f32 0 f44"/>
              <a:gd name="f52" fmla="+- f33 0 f44"/>
              <a:gd name="f53" fmla="*/ f47 f29 1"/>
              <a:gd name="f54" fmla="*/ f44 f29 1"/>
              <a:gd name="f55" fmla="*/ f45 f29 1"/>
              <a:gd name="f56" fmla="*/ f48 f29 1"/>
              <a:gd name="f57" fmla="*/ f46 f29 1"/>
              <a:gd name="f58" fmla="*/ f52 f29 1"/>
              <a:gd name="f59" fmla="*/ f51 f29 1"/>
              <a:gd name="f60" fmla="*/ f50 f29 1"/>
            </a:gdLst>
            <a:ahLst/>
            <a:cxnLst>
              <a:cxn ang="3cd4">
                <a:pos x="hc" y="t"/>
              </a:cxn>
              <a:cxn ang="0">
                <a:pos x="r" y="vc"/>
              </a:cxn>
              <a:cxn ang="cd4">
                <a:pos x="hc" y="b"/>
              </a:cxn>
              <a:cxn ang="cd2">
                <a:pos x="l" y="vc"/>
              </a:cxn>
              <a:cxn ang="f27">
                <a:pos x="f49" y="f43"/>
              </a:cxn>
              <a:cxn ang="f28">
                <a:pos x="f53" y="f43"/>
              </a:cxn>
            </a:cxnLst>
            <a:rect l="f49" t="f49" r="f53" b="f58"/>
            <a:pathLst>
              <a:path stroke="0">
                <a:moveTo>
                  <a:pt x="f54" y="f37"/>
                </a:moveTo>
                <a:arcTo wR="f54" hR="f54" stAng="f1" swAng="f8"/>
                <a:lnTo>
                  <a:pt x="f54" y="f58"/>
                </a:lnTo>
                <a:arcTo wR="f55" hR="f55" stAng="f1" swAng="f9"/>
                <a:lnTo>
                  <a:pt x="f49" y="f56"/>
                </a:lnTo>
                <a:lnTo>
                  <a:pt x="f49" y="f54"/>
                </a:lnTo>
                <a:arcTo wR="f54" hR="f54" stAng="f0" swAng="f1"/>
                <a:lnTo>
                  <a:pt x="f59" y="f34"/>
                </a:lnTo>
                <a:arcTo wR="f54" hR="f54" stAng="f2" swAng="f0"/>
                <a:lnTo>
                  <a:pt x="f53" y="f49"/>
                </a:lnTo>
                <a:lnTo>
                  <a:pt x="f53" y="f58"/>
                </a:lnTo>
                <a:arcTo wR="f54" hR="f54" stAng="f7" swAng="f1"/>
                <a:close/>
                <a:moveTo>
                  <a:pt x="f57" y="f54"/>
                </a:moveTo>
                <a:arcTo wR="f54" hR="f54" stAng="f7" swAng="f1"/>
                <a:arcTo wR="f55" hR="f55" stAng="f1" swAng="f0"/>
                <a:close/>
              </a:path>
              <a:path stroke="0">
                <a:moveTo>
                  <a:pt x="f57" y="f54"/>
                </a:moveTo>
                <a:arcTo wR="f54" hR="f54" stAng="f7" swAng="f1"/>
                <a:arcTo wR="f55" hR="f55" stAng="f1" swAng="f0"/>
                <a:close/>
                <a:moveTo>
                  <a:pt x="f49" y="f58"/>
                </a:moveTo>
                <a:arcTo wR="f54" hR="f54" stAng="f7" swAng="f2"/>
                <a:arcTo wR="f55" hR="f55" stAng="f2" swAng="f0"/>
                <a:close/>
              </a:path>
              <a:path fill="none">
                <a:moveTo>
                  <a:pt x="f49" y="f56"/>
                </a:moveTo>
                <a:lnTo>
                  <a:pt x="f49" y="f54"/>
                </a:lnTo>
                <a:arcTo wR="f54" hR="f54" stAng="f0" swAng="f1"/>
                <a:lnTo>
                  <a:pt x="f59" y="f34"/>
                </a:lnTo>
                <a:arcTo wR="f54" hR="f54" stAng="f2" swAng="f0"/>
                <a:lnTo>
                  <a:pt x="f53" y="f49"/>
                </a:lnTo>
                <a:lnTo>
                  <a:pt x="f53" y="f58"/>
                </a:lnTo>
                <a:arcTo wR="f54" hR="f54" stAng="f7" swAng="f1"/>
                <a:lnTo>
                  <a:pt x="f54" y="f37"/>
                </a:lnTo>
                <a:arcTo wR="f54" hR="f54" stAng="f1" swAng="f0"/>
                <a:close/>
                <a:moveTo>
                  <a:pt x="f60" y="f34"/>
                </a:moveTo>
                <a:arcTo wR="f54" hR="f54" stAng="f2" swAng="f0"/>
                <a:arcTo wR="f55" hR="f55" stAng="f1" swAng="f0"/>
                <a:lnTo>
                  <a:pt x="f57" y="f54"/>
                </a:lnTo>
                <a:moveTo>
                  <a:pt x="f53" y="f49"/>
                </a:moveTo>
                <a:lnTo>
                  <a:pt x="f60" y="f49"/>
                </a:lnTo>
                <a:moveTo>
                  <a:pt x="f54" y="f56"/>
                </a:moveTo>
                <a:arcTo wR="f55" hR="f55" stAng="f2" swAng="f0"/>
                <a:lnTo>
                  <a:pt x="f49" y="f58"/>
                </a:lnTo>
                <a:moveTo>
                  <a:pt x="f54" y="f37"/>
                </a:moveTo>
                <a:arcTo wR="f54" hR="f54" stAng="f1" swAng="f8"/>
                <a:lnTo>
                  <a:pt x="f49" y="f56"/>
                </a:lnTo>
              </a:path>
            </a:pathLst>
          </a:custGeom>
          <a:solidFill>
            <a:srgbClr val="FFFFFF"/>
          </a:solidFill>
          <a:ln w="12701" cap="flat">
            <a:solidFill>
              <a:srgbClr val="0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8" name="Textfeld 17"/>
          <p:cNvSpPr txBox="1"/>
          <p:nvPr/>
        </p:nvSpPr>
        <p:spPr>
          <a:xfrm>
            <a:off x="838001" y="4756672"/>
            <a:ext cx="1727411" cy="1200332"/>
          </a:xfrm>
          <a:prstGeom prst="rect">
            <a:avLst/>
          </a:prstGeom>
          <a:solidFill>
            <a:srgbClr val="FFFFFF"/>
          </a:solid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800" b="0" i="0" u="none" strike="noStrike" kern="1200" cap="none" spc="0" baseline="0">
                <a:solidFill>
                  <a:srgbClr val="000000"/>
                </a:solidFill>
                <a:uFillTx/>
                <a:latin typeface="Arial" pitchFamily="34"/>
                <a:cs typeface="Arial" pitchFamily="34"/>
              </a:rPr>
              <a:t>Verwenden Sie dazu  das vorbereitete Übungsblatt. </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31">
    <p:spTree>
      <p:nvGrpSpPr>
        <p:cNvPr id="1" name=""/>
        <p:cNvGrpSpPr/>
        <p:nvPr/>
      </p:nvGrpSpPr>
      <p:grpSpPr>
        <a:xfrm>
          <a:off x="0" y="0"/>
          <a:ext cx="0" cy="0"/>
          <a:chOff x="0" y="0"/>
          <a:chExt cx="0" cy="0"/>
        </a:xfrm>
      </p:grpSpPr>
      <p:sp>
        <p:nvSpPr>
          <p:cNvPr id="2" name="Rechteckige Legende 8"/>
          <p:cNvSpPr/>
          <p:nvPr/>
        </p:nvSpPr>
        <p:spPr>
          <a:xfrm>
            <a:off x="255638" y="3861511"/>
            <a:ext cx="8560439" cy="1376519"/>
          </a:xfrm>
          <a:custGeom>
            <a:avLst>
              <a:gd name="f0" fmla="val -457"/>
              <a:gd name="f1" fmla="val 34664"/>
            </a:avLst>
            <a:gdLst>
              <a:gd name="f2" fmla="val 10800000"/>
              <a:gd name="f3" fmla="val 5400000"/>
              <a:gd name="f4" fmla="val 180"/>
              <a:gd name="f5" fmla="val w"/>
              <a:gd name="f6" fmla="val h"/>
              <a:gd name="f7" fmla="val 0"/>
              <a:gd name="f8" fmla="val 21600"/>
              <a:gd name="f9" fmla="+- 0 0 1"/>
              <a:gd name="f10" fmla="val 2147483647"/>
              <a:gd name="f11" fmla="val 3590"/>
              <a:gd name="f12" fmla="val 8970"/>
              <a:gd name="f13" fmla="val 12630"/>
              <a:gd name="f14" fmla="val 18010"/>
              <a:gd name="f15" fmla="val -2147483647"/>
              <a:gd name="f16" fmla="+- 0 0 180"/>
              <a:gd name="f17" fmla="*/ f5 1 21600"/>
              <a:gd name="f18" fmla="*/ f6 1 21600"/>
              <a:gd name="f19" fmla="+- f8 0 f7"/>
              <a:gd name="f20" fmla="pin -2147483647 f0 2147483647"/>
              <a:gd name="f21" fmla="pin -2147483647 f1 2147483647"/>
              <a:gd name="f22" fmla="*/ f16 f2 1"/>
              <a:gd name="f23" fmla="val f20"/>
              <a:gd name="f24" fmla="val f21"/>
              <a:gd name="f25" fmla="*/ f19 1 21600"/>
              <a:gd name="f26" fmla="*/ f20 f17 1"/>
              <a:gd name="f27" fmla="*/ f21 f18 1"/>
              <a:gd name="f28" fmla="*/ f22 1 f4"/>
              <a:gd name="f29" fmla="+- f23 0 10800"/>
              <a:gd name="f30" fmla="+- f24 0 10800"/>
              <a:gd name="f31" fmla="+- f24 0 21600"/>
              <a:gd name="f32" fmla="+- f23 0 21600"/>
              <a:gd name="f33" fmla="*/ 0 f25 1"/>
              <a:gd name="f34" fmla="*/ 21600 f25 1"/>
              <a:gd name="f35" fmla="*/ f23 f17 1"/>
              <a:gd name="f36" fmla="*/ f24 f18 1"/>
              <a:gd name="f37" fmla="+- f28 0 f3"/>
              <a:gd name="f38" fmla="abs f29"/>
              <a:gd name="f39" fmla="abs f30"/>
              <a:gd name="f40" fmla="*/ f33 1 f25"/>
              <a:gd name="f41" fmla="*/ f34 1 f25"/>
              <a:gd name="f42" fmla="+- f38 0 f39"/>
              <a:gd name="f43" fmla="+- f39 0 f38"/>
              <a:gd name="f44" fmla="*/ f40 f17 1"/>
              <a:gd name="f45" fmla="*/ f41 f17 1"/>
              <a:gd name="f46" fmla="*/ f41 f18 1"/>
              <a:gd name="f47" fmla="*/ f40 f18 1"/>
              <a:gd name="f48" fmla="?: f30 f9 f42"/>
              <a:gd name="f49" fmla="?: f30 f42 f9"/>
              <a:gd name="f50" fmla="?: f29 f9 f43"/>
              <a:gd name="f51" fmla="?: f29 f43 f9"/>
              <a:gd name="f52" fmla="?: f23 f9 f48"/>
              <a:gd name="f53" fmla="?: f23 f9 f49"/>
              <a:gd name="f54" fmla="?: f31 f50 f9"/>
              <a:gd name="f55" fmla="?: f31 f51 f9"/>
              <a:gd name="f56" fmla="?: f32 f49 f9"/>
              <a:gd name="f57" fmla="?: f32 f48 f9"/>
              <a:gd name="f58" fmla="?: f24 f9 f51"/>
              <a:gd name="f59" fmla="?: f24 f9 f50"/>
              <a:gd name="f60" fmla="?: f52 f23 0"/>
              <a:gd name="f61" fmla="?: f52 f24 6280"/>
              <a:gd name="f62" fmla="?: f53 f23 0"/>
              <a:gd name="f63" fmla="?: f53 f24 15320"/>
              <a:gd name="f64" fmla="?: f54 f23 6280"/>
              <a:gd name="f65" fmla="?: f54 f24 21600"/>
              <a:gd name="f66" fmla="?: f55 f23 15320"/>
              <a:gd name="f67" fmla="?: f55 f24 21600"/>
              <a:gd name="f68" fmla="?: f56 f23 21600"/>
              <a:gd name="f69" fmla="?: f56 f24 15320"/>
              <a:gd name="f70" fmla="?: f57 f23 21600"/>
              <a:gd name="f71" fmla="?: f57 f24 6280"/>
              <a:gd name="f72" fmla="?: f58 f23 15320"/>
              <a:gd name="f73" fmla="?: f58 f24 0"/>
              <a:gd name="f74" fmla="?: f59 f23 6280"/>
              <a:gd name="f75" fmla="?: f59 f24 0"/>
            </a:gdLst>
            <a:ahLst>
              <a:ahXY gdRefX="f0" minX="f15" maxX="f10" gdRefY="f1" minY="f15" maxY="f10">
                <a:pos x="f26" y="f27"/>
              </a:ahXY>
            </a:ahLst>
            <a:cxnLst>
              <a:cxn ang="3cd4">
                <a:pos x="hc" y="t"/>
              </a:cxn>
              <a:cxn ang="0">
                <a:pos x="r" y="vc"/>
              </a:cxn>
              <a:cxn ang="cd4">
                <a:pos x="hc" y="b"/>
              </a:cxn>
              <a:cxn ang="cd2">
                <a:pos x="l" y="vc"/>
              </a:cxn>
              <a:cxn ang="f37">
                <a:pos x="f35" y="f36"/>
              </a:cxn>
            </a:cxnLst>
            <a:rect l="f44" t="f47" r="f45" b="f46"/>
            <a:pathLst>
              <a:path w="21600" h="21600">
                <a:moveTo>
                  <a:pt x="f7" y="f7"/>
                </a:moveTo>
                <a:lnTo>
                  <a:pt x="f7" y="f11"/>
                </a:lnTo>
                <a:lnTo>
                  <a:pt x="f60" y="f61"/>
                </a:lnTo>
                <a:lnTo>
                  <a:pt x="f7" y="f12"/>
                </a:lnTo>
                <a:lnTo>
                  <a:pt x="f7" y="f13"/>
                </a:lnTo>
                <a:lnTo>
                  <a:pt x="f62" y="f63"/>
                </a:lnTo>
                <a:lnTo>
                  <a:pt x="f7" y="f14"/>
                </a:lnTo>
                <a:lnTo>
                  <a:pt x="f7" y="f8"/>
                </a:lnTo>
                <a:lnTo>
                  <a:pt x="f11" y="f8"/>
                </a:lnTo>
                <a:lnTo>
                  <a:pt x="f64" y="f65"/>
                </a:lnTo>
                <a:lnTo>
                  <a:pt x="f12" y="f8"/>
                </a:lnTo>
                <a:lnTo>
                  <a:pt x="f13" y="f8"/>
                </a:lnTo>
                <a:lnTo>
                  <a:pt x="f66" y="f67"/>
                </a:lnTo>
                <a:lnTo>
                  <a:pt x="f14" y="f8"/>
                </a:lnTo>
                <a:lnTo>
                  <a:pt x="f8" y="f8"/>
                </a:lnTo>
                <a:lnTo>
                  <a:pt x="f8" y="f14"/>
                </a:lnTo>
                <a:lnTo>
                  <a:pt x="f68" y="f69"/>
                </a:lnTo>
                <a:lnTo>
                  <a:pt x="f8" y="f13"/>
                </a:lnTo>
                <a:lnTo>
                  <a:pt x="f8" y="f12"/>
                </a:lnTo>
                <a:lnTo>
                  <a:pt x="f70" y="f71"/>
                </a:lnTo>
                <a:lnTo>
                  <a:pt x="f8" y="f11"/>
                </a:lnTo>
                <a:lnTo>
                  <a:pt x="f8" y="f7"/>
                </a:lnTo>
                <a:lnTo>
                  <a:pt x="f14" y="f7"/>
                </a:lnTo>
                <a:lnTo>
                  <a:pt x="f72" y="f73"/>
                </a:lnTo>
                <a:lnTo>
                  <a:pt x="f13" y="f7"/>
                </a:lnTo>
                <a:lnTo>
                  <a:pt x="f12" y="f7"/>
                </a:lnTo>
                <a:lnTo>
                  <a:pt x="f74" y="f75"/>
                </a:lnTo>
                <a:lnTo>
                  <a:pt x="f11" y="f7"/>
                </a:lnTo>
                <a:lnTo>
                  <a:pt x="f7" y="f7"/>
                </a:lnTo>
                <a:close/>
              </a:path>
            </a:pathLst>
          </a:custGeom>
          <a:solidFill>
            <a:srgbClr val="FFFFFF"/>
          </a:solidFill>
          <a:ln w="12701" cap="flat">
            <a:solidFill>
              <a:srgbClr val="0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3" name="Abgerundete rechteckige Legende 7"/>
          <p:cNvSpPr/>
          <p:nvPr/>
        </p:nvSpPr>
        <p:spPr>
          <a:xfrm>
            <a:off x="255638" y="2123959"/>
            <a:ext cx="8731047" cy="943898"/>
          </a:xfrm>
          <a:custGeom>
            <a:avLst>
              <a:gd name="f0" fmla="val 21930"/>
              <a:gd name="f1" fmla="val 34200"/>
            </a:avLst>
            <a:gdLst>
              <a:gd name="f2" fmla="val 10800000"/>
              <a:gd name="f3" fmla="val 5400000"/>
              <a:gd name="f4" fmla="val 16200000"/>
              <a:gd name="f5" fmla="val 180"/>
              <a:gd name="f6" fmla="val w"/>
              <a:gd name="f7" fmla="val h"/>
              <a:gd name="f8" fmla="val 0"/>
              <a:gd name="f9" fmla="val 21600"/>
              <a:gd name="f10" fmla="+- 0 0 1"/>
              <a:gd name="f11" fmla="val 2147483647"/>
              <a:gd name="f12" fmla="val 3590"/>
              <a:gd name="f13" fmla="val 8970"/>
              <a:gd name="f14" fmla="val 12630"/>
              <a:gd name="f15" fmla="val 18010"/>
              <a:gd name="f16" fmla="val -2147483647"/>
              <a:gd name="f17" fmla="+- 0 0 180"/>
              <a:gd name="f18" fmla="*/ f6 1 21600"/>
              <a:gd name="f19" fmla="*/ f7 1 21600"/>
              <a:gd name="f20" fmla="+- 0 0 f12"/>
              <a:gd name="f21" fmla="+- 3590 0 f8"/>
              <a:gd name="f22" fmla="+- 0 0 f3"/>
              <a:gd name="f23" fmla="+- 21600 0 f15"/>
              <a:gd name="f24" fmla="+- 18010 0 f9"/>
              <a:gd name="f25" fmla="+- f9 0 f8"/>
              <a:gd name="f26" fmla="pin -2147483647 f0 2147483647"/>
              <a:gd name="f27" fmla="pin -2147483647 f1 2147483647"/>
              <a:gd name="f28" fmla="*/ f17 f2 1"/>
              <a:gd name="f29" fmla="val f26"/>
              <a:gd name="f30" fmla="val f27"/>
              <a:gd name="f31" fmla="abs f20"/>
              <a:gd name="f32" fmla="abs f21"/>
              <a:gd name="f33" fmla="?: f20 f22 f3"/>
              <a:gd name="f34" fmla="?: f20 f3 f22"/>
              <a:gd name="f35" fmla="?: f20 f4 f3"/>
              <a:gd name="f36" fmla="?: f20 f3 f4"/>
              <a:gd name="f37" fmla="abs f23"/>
              <a:gd name="f38" fmla="?: f21 f22 f3"/>
              <a:gd name="f39" fmla="?: f21 f3 f22"/>
              <a:gd name="f40" fmla="?: f23 0 f2"/>
              <a:gd name="f41" fmla="?: f23 f2 0"/>
              <a:gd name="f42" fmla="abs f24"/>
              <a:gd name="f43" fmla="?: f23 f22 f3"/>
              <a:gd name="f44" fmla="?: f23 f3 f22"/>
              <a:gd name="f45" fmla="?: f23 f4 f3"/>
              <a:gd name="f46" fmla="?: f23 f3 f4"/>
              <a:gd name="f47" fmla="?: f24 f22 f3"/>
              <a:gd name="f48" fmla="?: f24 f3 f22"/>
              <a:gd name="f49" fmla="?: f20 0 f2"/>
              <a:gd name="f50" fmla="?: f20 f2 0"/>
              <a:gd name="f51" fmla="*/ f25 1 21600"/>
              <a:gd name="f52" fmla="*/ f26 f18 1"/>
              <a:gd name="f53" fmla="*/ f27 f19 1"/>
              <a:gd name="f54" fmla="*/ f28 1 f5"/>
              <a:gd name="f55" fmla="+- f29 0 10800"/>
              <a:gd name="f56" fmla="+- f30 0 10800"/>
              <a:gd name="f57" fmla="+- f30 0 21600"/>
              <a:gd name="f58" fmla="+- f29 0 21600"/>
              <a:gd name="f59" fmla="?: f20 f36 f35"/>
              <a:gd name="f60" fmla="?: f20 f35 f36"/>
              <a:gd name="f61" fmla="?: f21 f34 f33"/>
              <a:gd name="f62" fmla="?: f21 f41 f40"/>
              <a:gd name="f63" fmla="?: f21 f40 f41"/>
              <a:gd name="f64" fmla="?: f23 f38 f39"/>
              <a:gd name="f65" fmla="?: f23 f46 f45"/>
              <a:gd name="f66" fmla="?: f23 f45 f46"/>
              <a:gd name="f67" fmla="?: f24 f44 f43"/>
              <a:gd name="f68" fmla="?: f24 f50 f49"/>
              <a:gd name="f69" fmla="?: f24 f49 f50"/>
              <a:gd name="f70" fmla="?: f20 f47 f48"/>
              <a:gd name="f71" fmla="*/ 800 f51 1"/>
              <a:gd name="f72" fmla="*/ 20800 f51 1"/>
              <a:gd name="f73" fmla="*/ f29 f18 1"/>
              <a:gd name="f74" fmla="*/ f30 f19 1"/>
              <a:gd name="f75" fmla="+- f54 0 f3"/>
              <a:gd name="f76" fmla="abs f55"/>
              <a:gd name="f77" fmla="abs f56"/>
              <a:gd name="f78" fmla="?: f21 f60 f59"/>
              <a:gd name="f79" fmla="?: f23 f62 f63"/>
              <a:gd name="f80" fmla="?: f24 f66 f65"/>
              <a:gd name="f81" fmla="?: f20 f68 f69"/>
              <a:gd name="f82" fmla="*/ f71 1 f51"/>
              <a:gd name="f83" fmla="*/ f72 1 f51"/>
              <a:gd name="f84" fmla="+- f76 0 f77"/>
              <a:gd name="f85" fmla="+- f77 0 f76"/>
              <a:gd name="f86" fmla="*/ f82 f18 1"/>
              <a:gd name="f87" fmla="*/ f83 f18 1"/>
              <a:gd name="f88" fmla="*/ f83 f19 1"/>
              <a:gd name="f89" fmla="*/ f82 f19 1"/>
              <a:gd name="f90" fmla="?: f56 f10 f84"/>
              <a:gd name="f91" fmla="?: f56 f84 f10"/>
              <a:gd name="f92" fmla="?: f55 f10 f85"/>
              <a:gd name="f93" fmla="?: f55 f85 f10"/>
              <a:gd name="f94" fmla="?: f29 f10 f90"/>
              <a:gd name="f95" fmla="?: f29 f10 f91"/>
              <a:gd name="f96" fmla="?: f57 f92 f10"/>
              <a:gd name="f97" fmla="?: f57 f93 f10"/>
              <a:gd name="f98" fmla="?: f58 f91 f10"/>
              <a:gd name="f99" fmla="?: f58 f90 f10"/>
              <a:gd name="f100" fmla="?: f30 f10 f93"/>
              <a:gd name="f101" fmla="?: f30 f10 f92"/>
              <a:gd name="f102" fmla="?: f94 f29 0"/>
              <a:gd name="f103" fmla="?: f94 f30 6280"/>
              <a:gd name="f104" fmla="?: f95 f29 0"/>
              <a:gd name="f105" fmla="?: f95 f30 15320"/>
              <a:gd name="f106" fmla="?: f96 f29 6280"/>
              <a:gd name="f107" fmla="?: f96 f30 21600"/>
              <a:gd name="f108" fmla="?: f97 f29 15320"/>
              <a:gd name="f109" fmla="?: f97 f30 21600"/>
              <a:gd name="f110" fmla="?: f98 f29 21600"/>
              <a:gd name="f111" fmla="?: f98 f30 15320"/>
              <a:gd name="f112" fmla="?: f99 f29 21600"/>
              <a:gd name="f113" fmla="?: f99 f30 6280"/>
              <a:gd name="f114" fmla="?: f100 f29 15320"/>
              <a:gd name="f115" fmla="?: f100 f30 0"/>
              <a:gd name="f116" fmla="?: f101 f29 6280"/>
              <a:gd name="f117" fmla="?: f101 f30 0"/>
            </a:gdLst>
            <a:ahLst>
              <a:ahXY gdRefX="f0" minX="f16" maxX="f11" gdRefY="f1" minY="f16" maxY="f11">
                <a:pos x="f52" y="f53"/>
              </a:ahXY>
            </a:ahLst>
            <a:cxnLst>
              <a:cxn ang="3cd4">
                <a:pos x="hc" y="t"/>
              </a:cxn>
              <a:cxn ang="0">
                <a:pos x="r" y="vc"/>
              </a:cxn>
              <a:cxn ang="cd4">
                <a:pos x="hc" y="b"/>
              </a:cxn>
              <a:cxn ang="cd2">
                <a:pos x="l" y="vc"/>
              </a:cxn>
              <a:cxn ang="f75">
                <a:pos x="f73" y="f74"/>
              </a:cxn>
            </a:cxnLst>
            <a:rect l="f86" t="f89" r="f87" b="f88"/>
            <a:pathLst>
              <a:path w="21600" h="21600">
                <a:moveTo>
                  <a:pt x="f12" y="f8"/>
                </a:moveTo>
                <a:arcTo wR="f31" hR="f32" stAng="f78" swAng="f61"/>
                <a:lnTo>
                  <a:pt x="f102" y="f103"/>
                </a:lnTo>
                <a:lnTo>
                  <a:pt x="f8" y="f13"/>
                </a:lnTo>
                <a:lnTo>
                  <a:pt x="f8" y="f14"/>
                </a:lnTo>
                <a:lnTo>
                  <a:pt x="f104" y="f105"/>
                </a:lnTo>
                <a:lnTo>
                  <a:pt x="f8" y="f15"/>
                </a:lnTo>
                <a:arcTo wR="f32" hR="f37" stAng="f79" swAng="f64"/>
                <a:lnTo>
                  <a:pt x="f106" y="f107"/>
                </a:lnTo>
                <a:lnTo>
                  <a:pt x="f13" y="f9"/>
                </a:lnTo>
                <a:lnTo>
                  <a:pt x="f14" y="f9"/>
                </a:lnTo>
                <a:lnTo>
                  <a:pt x="f108" y="f109"/>
                </a:lnTo>
                <a:lnTo>
                  <a:pt x="f15" y="f9"/>
                </a:lnTo>
                <a:arcTo wR="f37" hR="f42" stAng="f80" swAng="f67"/>
                <a:lnTo>
                  <a:pt x="f110" y="f111"/>
                </a:lnTo>
                <a:lnTo>
                  <a:pt x="f9" y="f14"/>
                </a:lnTo>
                <a:lnTo>
                  <a:pt x="f9" y="f13"/>
                </a:lnTo>
                <a:lnTo>
                  <a:pt x="f112" y="f113"/>
                </a:lnTo>
                <a:lnTo>
                  <a:pt x="f9" y="f12"/>
                </a:lnTo>
                <a:arcTo wR="f42" hR="f31" stAng="f81" swAng="f70"/>
                <a:lnTo>
                  <a:pt x="f114" y="f115"/>
                </a:lnTo>
                <a:lnTo>
                  <a:pt x="f14" y="f8"/>
                </a:lnTo>
                <a:lnTo>
                  <a:pt x="f13" y="f8"/>
                </a:lnTo>
                <a:lnTo>
                  <a:pt x="f116" y="f117"/>
                </a:lnTo>
                <a:close/>
              </a:path>
            </a:pathLst>
          </a:custGeom>
          <a:solidFill>
            <a:srgbClr val="FFFFFF"/>
          </a:solidFill>
          <a:ln w="12701" cap="flat">
            <a:solidFill>
              <a:srgbClr val="0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4" name="Titel 3"/>
          <p:cNvSpPr txBox="1">
            <a:spLocks noGrp="1"/>
          </p:cNvSpPr>
          <p:nvPr>
            <p:ph type="title"/>
          </p:nvPr>
        </p:nvSpPr>
        <p:spPr/>
        <p:txBody>
          <a:bodyPr/>
          <a:lstStyle/>
          <a:p>
            <a:pPr lvl="0"/>
            <a:r>
              <a:rPr lang="de-DE"/>
              <a:t>Steg</a:t>
            </a:r>
          </a:p>
        </p:txBody>
      </p:sp>
      <p:sp>
        <p:nvSpPr>
          <p:cNvPr id="5" name="Textfeld 1"/>
          <p:cNvSpPr txBox="1"/>
          <p:nvPr/>
        </p:nvSpPr>
        <p:spPr>
          <a:xfrm>
            <a:off x="570274" y="2275539"/>
            <a:ext cx="8901656" cy="584777"/>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3200" b="1" i="0" u="none" strike="noStrike" kern="1200" cap="none" spc="0" baseline="0">
                <a:solidFill>
                  <a:srgbClr val="000000"/>
                </a:solidFill>
                <a:uFillTx/>
                <a:latin typeface="Arial" pitchFamily="34"/>
                <a:cs typeface="Arial" pitchFamily="34"/>
              </a:rPr>
              <a:t>Gibt es die </a:t>
            </a:r>
            <a:r>
              <a:rPr lang="de-DE" sz="3200" b="1" i="1" u="none" strike="noStrike" kern="1200" cap="none" spc="0" baseline="0">
                <a:solidFill>
                  <a:srgbClr val="000000"/>
                </a:solidFill>
                <a:uFillTx/>
                <a:latin typeface="Arial" pitchFamily="34"/>
                <a:cs typeface="Arial" pitchFamily="34"/>
              </a:rPr>
              <a:t>eine</a:t>
            </a:r>
            <a:r>
              <a:rPr lang="de-DE" sz="3200" b="1" i="0" u="none" strike="noStrike" kern="1200" cap="none" spc="0" baseline="0">
                <a:solidFill>
                  <a:srgbClr val="000000"/>
                </a:solidFill>
                <a:uFillTx/>
                <a:latin typeface="Arial" pitchFamily="34"/>
                <a:cs typeface="Arial" pitchFamily="34"/>
              </a:rPr>
              <a:t> Definition von Inklusion?</a:t>
            </a:r>
          </a:p>
        </p:txBody>
      </p:sp>
      <p:sp>
        <p:nvSpPr>
          <p:cNvPr id="6" name="Rechteck 5"/>
          <p:cNvSpPr/>
          <p:nvPr/>
        </p:nvSpPr>
        <p:spPr>
          <a:xfrm>
            <a:off x="570274" y="4011161"/>
            <a:ext cx="8032958" cy="1077218"/>
          </a:xfrm>
          <a:prstGeom prst="rect">
            <a:avLst/>
          </a:prstGeom>
          <a:noFill/>
          <a:ln cap="flat">
            <a:noFill/>
            <a:prstDash val="solid"/>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3200" b="1" i="0" u="none" strike="noStrike" kern="0" cap="none" spc="0" baseline="0">
                <a:solidFill>
                  <a:srgbClr val="000000"/>
                </a:solidFill>
                <a:uFillTx/>
                <a:latin typeface="Arial" pitchFamily="34"/>
                <a:cs typeface="Arial" pitchFamily="34"/>
              </a:rPr>
              <a:t>Nein, es gibt eine Vielzahl an unterschiedlichen Definitionen.</a:t>
            </a:r>
          </a:p>
        </p:txBody>
      </p:sp>
      <p:sp>
        <p:nvSpPr>
          <p:cNvPr id="7" name="Wolkenförmige Legende 6"/>
          <p:cNvSpPr/>
          <p:nvPr/>
        </p:nvSpPr>
        <p:spPr>
          <a:xfrm>
            <a:off x="-127814" y="6469626"/>
            <a:ext cx="45720" cy="45720"/>
          </a:xfrm>
          <a:custGeom>
            <a:avLst>
              <a:gd name="f0" fmla="val 6300"/>
              <a:gd name="f1" fmla="val 24300"/>
            </a:avLst>
            <a:gdLst>
              <a:gd name="f2" fmla="val 10800000"/>
              <a:gd name="f3" fmla="val 5400000"/>
              <a:gd name="f4" fmla="val 180"/>
              <a:gd name="f5" fmla="val w"/>
              <a:gd name="f6" fmla="val h"/>
              <a:gd name="f7" fmla="val 0"/>
              <a:gd name="f8" fmla="val 21600"/>
              <a:gd name="f9" fmla="*/ 5419351 1 1725033"/>
              <a:gd name="f10" fmla="val 2147483647"/>
              <a:gd name="f11" fmla="val 1930"/>
              <a:gd name="f12" fmla="val 7160"/>
              <a:gd name="f13" fmla="val 1530"/>
              <a:gd name="f14" fmla="val 4490"/>
              <a:gd name="f15" fmla="val 3400"/>
              <a:gd name="f16" fmla="val 1970"/>
              <a:gd name="f17" fmla="val 5270"/>
              <a:gd name="f18" fmla="val 5860"/>
              <a:gd name="f19" fmla="val 1950"/>
              <a:gd name="f20" fmla="val 6470"/>
              <a:gd name="f21" fmla="val 2210"/>
              <a:gd name="f22" fmla="val 6970"/>
              <a:gd name="f23" fmla="val 2600"/>
              <a:gd name="f24" fmla="val 7450"/>
              <a:gd name="f25" fmla="val 1390"/>
              <a:gd name="f26" fmla="val 8340"/>
              <a:gd name="f27" fmla="val 650"/>
              <a:gd name="f28" fmla="val 9340"/>
              <a:gd name="f29" fmla="val 10004"/>
              <a:gd name="f30" fmla="val 690"/>
              <a:gd name="f31" fmla="val 10710"/>
              <a:gd name="f32" fmla="val 1050"/>
              <a:gd name="f33" fmla="val 11210"/>
              <a:gd name="f34" fmla="val 1700"/>
              <a:gd name="f35" fmla="val 11570"/>
              <a:gd name="f36" fmla="val 630"/>
              <a:gd name="f37" fmla="val 12330"/>
              <a:gd name="f38" fmla="val 13150"/>
              <a:gd name="f39" fmla="val 13840"/>
              <a:gd name="f40" fmla="val 14470"/>
              <a:gd name="f41" fmla="val 460"/>
              <a:gd name="f42" fmla="val 14870"/>
              <a:gd name="f43" fmla="val 1160"/>
              <a:gd name="f44" fmla="val 15330"/>
              <a:gd name="f45" fmla="val 440"/>
              <a:gd name="f46" fmla="val 16020"/>
              <a:gd name="f47" fmla="val 16740"/>
              <a:gd name="f48" fmla="val 17910"/>
              <a:gd name="f49" fmla="val 18900"/>
              <a:gd name="f50" fmla="val 1130"/>
              <a:gd name="f51" fmla="val 19110"/>
              <a:gd name="f52" fmla="val 2710"/>
              <a:gd name="f53" fmla="val 20240"/>
              <a:gd name="f54" fmla="val 3150"/>
              <a:gd name="f55" fmla="val 21060"/>
              <a:gd name="f56" fmla="val 4580"/>
              <a:gd name="f57" fmla="val 6220"/>
              <a:gd name="f58" fmla="val 6720"/>
              <a:gd name="f59" fmla="val 21000"/>
              <a:gd name="f60" fmla="val 7200"/>
              <a:gd name="f61" fmla="val 20830"/>
              <a:gd name="f62" fmla="val 7660"/>
              <a:gd name="f63" fmla="val 21310"/>
              <a:gd name="f64" fmla="val 8460"/>
              <a:gd name="f65" fmla="val 9450"/>
              <a:gd name="f66" fmla="val 10460"/>
              <a:gd name="f67" fmla="val 12750"/>
              <a:gd name="f68" fmla="val 20310"/>
              <a:gd name="f69" fmla="val 14680"/>
              <a:gd name="f70" fmla="val 18650"/>
              <a:gd name="f71" fmla="val 15010"/>
              <a:gd name="f72" fmla="val 17200"/>
              <a:gd name="f73" fmla="val 17370"/>
              <a:gd name="f74" fmla="val 18920"/>
              <a:gd name="f75" fmla="val 15770"/>
              <a:gd name="f76" fmla="val 15220"/>
              <a:gd name="f77" fmla="val 14700"/>
              <a:gd name="f78" fmla="val 18710"/>
              <a:gd name="f79" fmla="val 14240"/>
              <a:gd name="f80" fmla="val 18310"/>
              <a:gd name="f81" fmla="val 13820"/>
              <a:gd name="f82" fmla="val 12490"/>
              <a:gd name="f83" fmla="val 11000"/>
              <a:gd name="f84" fmla="val 9890"/>
              <a:gd name="f85" fmla="val 8840"/>
              <a:gd name="f86" fmla="val 20790"/>
              <a:gd name="f87" fmla="val 8210"/>
              <a:gd name="f88" fmla="val 19510"/>
              <a:gd name="f89" fmla="val 7620"/>
              <a:gd name="f90" fmla="val 20000"/>
              <a:gd name="f91" fmla="val 7930"/>
              <a:gd name="f92" fmla="val 20290"/>
              <a:gd name="f93" fmla="val 6240"/>
              <a:gd name="f94" fmla="val 4850"/>
              <a:gd name="f95" fmla="val 3570"/>
              <a:gd name="f96" fmla="val 19280"/>
              <a:gd name="f97" fmla="val 2900"/>
              <a:gd name="f98" fmla="val 17640"/>
              <a:gd name="f99" fmla="val 1300"/>
              <a:gd name="f100" fmla="val 17600"/>
              <a:gd name="f101" fmla="val 480"/>
              <a:gd name="f102" fmla="val 16300"/>
              <a:gd name="f103" fmla="val 14660"/>
              <a:gd name="f104" fmla="val 13900"/>
              <a:gd name="f105" fmla="val 13210"/>
              <a:gd name="f106" fmla="val 1070"/>
              <a:gd name="f107" fmla="val 12640"/>
              <a:gd name="f108" fmla="val 380"/>
              <a:gd name="f109" fmla="val 12160"/>
              <a:gd name="f110" fmla="val 10120"/>
              <a:gd name="f111" fmla="val 8590"/>
              <a:gd name="f112" fmla="val 840"/>
              <a:gd name="f113" fmla="val 7330"/>
              <a:gd name="f114" fmla="val 7410"/>
              <a:gd name="f115" fmla="val 2040"/>
              <a:gd name="f116" fmla="val 7690"/>
              <a:gd name="f117" fmla="val 2090"/>
              <a:gd name="f118" fmla="val 7920"/>
              <a:gd name="f119" fmla="val 2790"/>
              <a:gd name="f120" fmla="val 7480"/>
              <a:gd name="f121" fmla="val 3050"/>
              <a:gd name="f122" fmla="val 7670"/>
              <a:gd name="f123" fmla="val 3310"/>
              <a:gd name="f124" fmla="val 11130"/>
              <a:gd name="f125" fmla="val 1910"/>
              <a:gd name="f126" fmla="val 11080"/>
              <a:gd name="f127" fmla="val 2160"/>
              <a:gd name="f128" fmla="val 11030"/>
              <a:gd name="f129" fmla="val 2400"/>
              <a:gd name="f130" fmla="val 14720"/>
              <a:gd name="f131" fmla="val 1400"/>
              <a:gd name="f132" fmla="val 14640"/>
              <a:gd name="f133" fmla="val 1720"/>
              <a:gd name="f134" fmla="val 14540"/>
              <a:gd name="f135" fmla="val 2010"/>
              <a:gd name="f136" fmla="val 19130"/>
              <a:gd name="f137" fmla="val 2890"/>
              <a:gd name="f138" fmla="val 19230"/>
              <a:gd name="f139" fmla="val 3290"/>
              <a:gd name="f140" fmla="val 19190"/>
              <a:gd name="f141" fmla="val 3380"/>
              <a:gd name="f142" fmla="val 20660"/>
              <a:gd name="f143" fmla="val 8170"/>
              <a:gd name="f144" fmla="val 20430"/>
              <a:gd name="f145" fmla="val 8620"/>
              <a:gd name="f146" fmla="val 20110"/>
              <a:gd name="f147" fmla="val 8990"/>
              <a:gd name="f148" fmla="val 18660"/>
              <a:gd name="f149" fmla="val 18740"/>
              <a:gd name="f150" fmla="val 14200"/>
              <a:gd name="f151" fmla="val 18280"/>
              <a:gd name="f152" fmla="val 12200"/>
              <a:gd name="f153" fmla="val 17000"/>
              <a:gd name="f154" fmla="val 11450"/>
              <a:gd name="f155" fmla="val 14320"/>
              <a:gd name="f156" fmla="val 17980"/>
              <a:gd name="f157" fmla="val 14350"/>
              <a:gd name="f158" fmla="val 17680"/>
              <a:gd name="f159" fmla="val 14370"/>
              <a:gd name="f160" fmla="val 17360"/>
              <a:gd name="f161" fmla="val 8220"/>
              <a:gd name="f162" fmla="val 8060"/>
              <a:gd name="f163" fmla="val 19250"/>
              <a:gd name="f164" fmla="val 7960"/>
              <a:gd name="f165" fmla="val 18950"/>
              <a:gd name="f166" fmla="val 7860"/>
              <a:gd name="f167" fmla="val 18640"/>
              <a:gd name="f168" fmla="val 3090"/>
              <a:gd name="f169" fmla="val 3280"/>
              <a:gd name="f170" fmla="val 17540"/>
              <a:gd name="f171" fmla="val 3460"/>
              <a:gd name="f172" fmla="val 17450"/>
              <a:gd name="f173" fmla="val 12900"/>
              <a:gd name="f174" fmla="val 1780"/>
              <a:gd name="f175" fmla="val 13130"/>
              <a:gd name="f176" fmla="val 2330"/>
              <a:gd name="f177" fmla="val 13040"/>
              <a:gd name="f178" fmla="*/ 1800 1800 1"/>
              <a:gd name="f179" fmla="+- 0 0 23592960"/>
              <a:gd name="f180" fmla="val 1800"/>
              <a:gd name="f181" fmla="*/ 1200 1200 1"/>
              <a:gd name="f182" fmla="val 1200"/>
              <a:gd name="f183" fmla="*/ 700 700 1"/>
              <a:gd name="f184" fmla="val 700"/>
              <a:gd name="f185" fmla="val -2147483647"/>
              <a:gd name="f186" fmla="+- 0 0 -270"/>
              <a:gd name="f187" fmla="+- 0 0 180"/>
              <a:gd name="f188" fmla="+- 0 0 -90"/>
              <a:gd name="f189" fmla="+- 0 0 0"/>
              <a:gd name="f190" fmla="+- 0 0 -212"/>
              <a:gd name="f191" fmla="*/ f5 1 21600"/>
              <a:gd name="f192" fmla="*/ f6 1 21600"/>
              <a:gd name="f193" fmla="*/ 0 f9 1"/>
              <a:gd name="f194" fmla="*/ f7 f2 1"/>
              <a:gd name="f195" fmla="*/ f179 f2 1"/>
              <a:gd name="f196" fmla="+- f8 0 f7"/>
              <a:gd name="f197" fmla="pin -2147483647 f0 2147483647"/>
              <a:gd name="f198" fmla="pin -2147483647 f1 2147483647"/>
              <a:gd name="f199" fmla="*/ f186 f2 1"/>
              <a:gd name="f200" fmla="*/ f187 f2 1"/>
              <a:gd name="f201" fmla="*/ f188 f2 1"/>
              <a:gd name="f202" fmla="*/ f189 f2 1"/>
              <a:gd name="f203" fmla="*/ f190 f2 1"/>
              <a:gd name="f204" fmla="val f197"/>
              <a:gd name="f205" fmla="val f198"/>
              <a:gd name="f206" fmla="*/ f193 1 f4"/>
              <a:gd name="f207" fmla="*/ f194 1 f4"/>
              <a:gd name="f208" fmla="*/ f195 1 f4"/>
              <a:gd name="f209" fmla="*/ f196 1 21600"/>
              <a:gd name="f210" fmla="*/ f197 f191 1"/>
              <a:gd name="f211" fmla="*/ f198 f192 1"/>
              <a:gd name="f212" fmla="*/ f199 1 f4"/>
              <a:gd name="f213" fmla="*/ f200 1 f4"/>
              <a:gd name="f214" fmla="*/ f201 1 f4"/>
              <a:gd name="f215" fmla="*/ f202 1 f4"/>
              <a:gd name="f216" fmla="*/ f203 1 f4"/>
              <a:gd name="f217" fmla="+- f204 0 10800"/>
              <a:gd name="f218" fmla="+- f205 0 10800"/>
              <a:gd name="f219" fmla="+- 0 0 f206"/>
              <a:gd name="f220" fmla="+- f207 0 f3"/>
              <a:gd name="f221" fmla="+- f208 0 f3"/>
              <a:gd name="f222" fmla="*/ 3000 f209 1"/>
              <a:gd name="f223" fmla="*/ 17110 f209 1"/>
              <a:gd name="f224" fmla="*/ 17330 f209 1"/>
              <a:gd name="f225" fmla="*/ 3320 f209 1"/>
              <a:gd name="f226" fmla="*/ 0 f209 1"/>
              <a:gd name="f227" fmla="*/ 10800 f209 1"/>
              <a:gd name="f228" fmla="*/ 21600 f209 1"/>
              <a:gd name="f229" fmla="+- f212 0 f3"/>
              <a:gd name="f230" fmla="+- f213 0 f3"/>
              <a:gd name="f231" fmla="+- f214 0 f3"/>
              <a:gd name="f232" fmla="+- f215 0 f3"/>
              <a:gd name="f233" fmla="*/ f204 f191 1"/>
              <a:gd name="f234" fmla="*/ f205 f192 1"/>
              <a:gd name="f235" fmla="+- f216 0 f3"/>
              <a:gd name="f236" fmla="+- 0 0 f218"/>
              <a:gd name="f237" fmla="+- 0 0 f217"/>
              <a:gd name="f238" fmla="*/ f219 f2 1"/>
              <a:gd name="f239" fmla="+- f221 0 f220"/>
              <a:gd name="f240" fmla="*/ f226 1 f209"/>
              <a:gd name="f241" fmla="*/ f227 1 f209"/>
              <a:gd name="f242" fmla="*/ f228 1 f209"/>
              <a:gd name="f243" fmla="*/ f222 1 f209"/>
              <a:gd name="f244" fmla="*/ f223 1 f209"/>
              <a:gd name="f245" fmla="*/ f225 1 f209"/>
              <a:gd name="f246" fmla="*/ f224 1 f209"/>
              <a:gd name="f247" fmla="*/ f238 1 f9"/>
              <a:gd name="f248" fmla="+- 0 0 f236"/>
              <a:gd name="f249" fmla="+- 0 0 f237"/>
              <a:gd name="f250" fmla="*/ f243 f191 1"/>
              <a:gd name="f251" fmla="*/ f244 f191 1"/>
              <a:gd name="f252" fmla="*/ f246 f192 1"/>
              <a:gd name="f253" fmla="*/ f245 f192 1"/>
              <a:gd name="f254" fmla="*/ f240 f191 1"/>
              <a:gd name="f255" fmla="*/ f241 f192 1"/>
              <a:gd name="f256" fmla="*/ f241 f191 1"/>
              <a:gd name="f257" fmla="*/ f242 f192 1"/>
              <a:gd name="f258" fmla="*/ f242 f191 1"/>
              <a:gd name="f259" fmla="*/ f240 f192 1"/>
              <a:gd name="f260" fmla="+- f247 0 f3"/>
              <a:gd name="f261" fmla="+- 0 0 f248"/>
              <a:gd name="f262" fmla="+- 0 0 f249"/>
              <a:gd name="f263" fmla="at2 f261 f262"/>
              <a:gd name="f264" fmla="+- f260 f3 0"/>
              <a:gd name="f265" fmla="+- f263 f3 0"/>
              <a:gd name="f266" fmla="*/ f264 f9 1"/>
              <a:gd name="f267" fmla="*/ f265 f9 1"/>
              <a:gd name="f268" fmla="*/ f266 1 f2"/>
              <a:gd name="f269" fmla="*/ f267 1 f2"/>
              <a:gd name="f270" fmla="+- 0 0 f268"/>
              <a:gd name="f271" fmla="+- 0 0 f269"/>
              <a:gd name="f272" fmla="+- 0 0 f270"/>
              <a:gd name="f273" fmla="val f271"/>
              <a:gd name="f274" fmla="*/ f272 f2 1"/>
              <a:gd name="f275" fmla="+- 0 0 f273"/>
              <a:gd name="f276" fmla="*/ f274 1 f9"/>
              <a:gd name="f277" fmla="*/ f275 f2 1"/>
              <a:gd name="f278" fmla="+- f276 0 f3"/>
              <a:gd name="f279" fmla="*/ f277 1 f9"/>
              <a:gd name="f280" fmla="cos 1 f278"/>
              <a:gd name="f281" fmla="sin 1 f278"/>
              <a:gd name="f282" fmla="+- f279 0 f3"/>
              <a:gd name="f283" fmla="+- 0 0 f280"/>
              <a:gd name="f284" fmla="+- 0 0 f281"/>
              <a:gd name="f285" fmla="+- 0 0 f283"/>
              <a:gd name="f286" fmla="+- 0 0 f284"/>
              <a:gd name="f287" fmla="+- f282 f3 0"/>
              <a:gd name="f288" fmla="val f285"/>
              <a:gd name="f289" fmla="val f286"/>
              <a:gd name="f290" fmla="*/ f287 f9 1"/>
              <a:gd name="f291" fmla="+- 0 0 f288"/>
              <a:gd name="f292" fmla="+- 0 0 f289"/>
              <a:gd name="f293" fmla="*/ f290 1 f2"/>
              <a:gd name="f294" fmla="*/ 1800 f291 1"/>
              <a:gd name="f295" fmla="*/ 1800 f292 1"/>
              <a:gd name="f296" fmla="*/ 1200 f291 1"/>
              <a:gd name="f297" fmla="*/ 1200 f292 1"/>
              <a:gd name="f298" fmla="*/ 700 f291 1"/>
              <a:gd name="f299" fmla="*/ 700 f292 1"/>
              <a:gd name="f300" fmla="+- 0 0 f293"/>
              <a:gd name="f301" fmla="*/ f294 f294 1"/>
              <a:gd name="f302" fmla="*/ f295 f295 1"/>
              <a:gd name="f303" fmla="*/ f296 f296 1"/>
              <a:gd name="f304" fmla="*/ f297 f297 1"/>
              <a:gd name="f305" fmla="*/ f298 f298 1"/>
              <a:gd name="f306" fmla="*/ f299 f299 1"/>
              <a:gd name="f307" fmla="+- 0 0 f300"/>
              <a:gd name="f308" fmla="+- f301 f302 0"/>
              <a:gd name="f309" fmla="+- f303 f304 0"/>
              <a:gd name="f310" fmla="+- f305 f306 0"/>
              <a:gd name="f311" fmla="*/ f307 f2 1"/>
              <a:gd name="f312" fmla="sqrt f308"/>
              <a:gd name="f313" fmla="sqrt f309"/>
              <a:gd name="f314" fmla="sqrt f310"/>
              <a:gd name="f315" fmla="*/ f311 1 f9"/>
              <a:gd name="f316" fmla="*/ f178 1 f312"/>
              <a:gd name="f317" fmla="*/ f181 1 f313"/>
              <a:gd name="f318" fmla="*/ f183 1 f314"/>
              <a:gd name="f319" fmla="+- f315 0 f3"/>
              <a:gd name="f320" fmla="*/ f291 f316 1"/>
              <a:gd name="f321" fmla="*/ f292 f316 1"/>
              <a:gd name="f322" fmla="*/ f291 f317 1"/>
              <a:gd name="f323" fmla="*/ f292 f317 1"/>
              <a:gd name="f324" fmla="*/ f291 f318 1"/>
              <a:gd name="f325" fmla="*/ f292 f318 1"/>
              <a:gd name="f326" fmla="sin 1 f319"/>
              <a:gd name="f327" fmla="cos 1 f319"/>
              <a:gd name="f328" fmla="+- 0 0 f326"/>
              <a:gd name="f329" fmla="+- 0 0 f327"/>
              <a:gd name="f330" fmla="+- f204 0 f324"/>
              <a:gd name="f331" fmla="+- f205 0 f325"/>
              <a:gd name="f332" fmla="+- 0 0 f328"/>
              <a:gd name="f333" fmla="+- 0 0 f329"/>
              <a:gd name="f334" fmla="val f332"/>
              <a:gd name="f335" fmla="val f333"/>
              <a:gd name="f336" fmla="+- 0 0 f334"/>
              <a:gd name="f337" fmla="+- 0 0 f335"/>
              <a:gd name="f338" fmla="*/ 10800 f336 1"/>
              <a:gd name="f339" fmla="*/ 10800 f337 1"/>
              <a:gd name="f340" fmla="+- f338 10800 0"/>
              <a:gd name="f341" fmla="+- f339 10800 0"/>
              <a:gd name="f342" fmla="*/ f338 1 12"/>
              <a:gd name="f343" fmla="*/ f339 1 12"/>
              <a:gd name="f344" fmla="+- f204 0 f340"/>
              <a:gd name="f345" fmla="+- f205 0 f341"/>
              <a:gd name="f346" fmla="*/ f344 1 3"/>
              <a:gd name="f347" fmla="*/ f345 1 3"/>
              <a:gd name="f348" fmla="*/ f344 2 1"/>
              <a:gd name="f349" fmla="*/ f345 2 1"/>
              <a:gd name="f350" fmla="*/ f348 1 3"/>
              <a:gd name="f351" fmla="*/ f349 1 3"/>
              <a:gd name="f352" fmla="+- f346 f340 0"/>
              <a:gd name="f353" fmla="+- f347 f341 0"/>
              <a:gd name="f354" fmla="+- f352 0 f342"/>
              <a:gd name="f355" fmla="+- f353 0 f343"/>
              <a:gd name="f356" fmla="+- f350 f340 0"/>
              <a:gd name="f357" fmla="+- f351 f341 0"/>
              <a:gd name="f358" fmla="+- f354 0 f320"/>
              <a:gd name="f359" fmla="+- f355 0 f321"/>
              <a:gd name="f360" fmla="+- f356 0 f322"/>
              <a:gd name="f361" fmla="+- f357 0 f323"/>
            </a:gdLst>
            <a:ahLst>
              <a:ahXY gdRefX="f0" minX="f185" maxX="f10" gdRefY="f1" minY="f185" maxY="f10">
                <a:pos x="f210" y="f211"/>
              </a:ahXY>
            </a:ahLst>
            <a:cxnLst>
              <a:cxn ang="3cd4">
                <a:pos x="hc" y="t"/>
              </a:cxn>
              <a:cxn ang="0">
                <a:pos x="r" y="vc"/>
              </a:cxn>
              <a:cxn ang="cd4">
                <a:pos x="hc" y="b"/>
              </a:cxn>
              <a:cxn ang="cd2">
                <a:pos x="l" y="vc"/>
              </a:cxn>
              <a:cxn ang="f229">
                <a:pos x="f254" y="f255"/>
              </a:cxn>
              <a:cxn ang="f230">
                <a:pos x="f256" y="f257"/>
              </a:cxn>
              <a:cxn ang="f231">
                <a:pos x="f258" y="f255"/>
              </a:cxn>
              <a:cxn ang="f232">
                <a:pos x="f256" y="f259"/>
              </a:cxn>
              <a:cxn ang="f235">
                <a:pos x="f233" y="f234"/>
              </a:cxn>
            </a:cxnLst>
            <a:rect l="f250" t="f253" r="f251" b="f252"/>
            <a:pathLst>
              <a:path w="21600" h="21600">
                <a:moveTo>
                  <a:pt x="f11" y="f12"/>
                </a:moveTo>
                <a:cubicBezTo>
                  <a:pt x="f13" y="f14"/>
                  <a:pt x="f15" y="f16"/>
                  <a:pt x="f17" y="f16"/>
                </a:cubicBezTo>
                <a:cubicBezTo>
                  <a:pt x="f18" y="f19"/>
                  <a:pt x="f20" y="f21"/>
                  <a:pt x="f22" y="f23"/>
                </a:cubicBezTo>
                <a:cubicBezTo>
                  <a:pt x="f24" y="f25"/>
                  <a:pt x="f26" y="f27"/>
                  <a:pt x="f28" y="f27"/>
                </a:cubicBezTo>
                <a:cubicBezTo>
                  <a:pt x="f29" y="f30"/>
                  <a:pt x="f31" y="f32"/>
                  <a:pt x="f33" y="f34"/>
                </a:cubicBezTo>
                <a:cubicBezTo>
                  <a:pt x="f35" y="f36"/>
                  <a:pt x="f37" y="f7"/>
                  <a:pt x="f38" y="f7"/>
                </a:cubicBezTo>
                <a:cubicBezTo>
                  <a:pt x="f39" y="f7"/>
                  <a:pt x="f40" y="f41"/>
                  <a:pt x="f42" y="f43"/>
                </a:cubicBezTo>
                <a:cubicBezTo>
                  <a:pt x="f44" y="f45"/>
                  <a:pt x="f46" y="f7"/>
                  <a:pt x="f47" y="f7"/>
                </a:cubicBezTo>
                <a:cubicBezTo>
                  <a:pt x="f48" y="f7"/>
                  <a:pt x="f49" y="f50"/>
                  <a:pt x="f51" y="f52"/>
                </a:cubicBezTo>
                <a:cubicBezTo>
                  <a:pt x="f53" y="f54"/>
                  <a:pt x="f55" y="f56"/>
                  <a:pt x="f55" y="f57"/>
                </a:cubicBezTo>
                <a:cubicBezTo>
                  <a:pt x="f55" y="f58"/>
                  <a:pt x="f59" y="f60"/>
                  <a:pt x="f61" y="f62"/>
                </a:cubicBezTo>
                <a:cubicBezTo>
                  <a:pt x="f63" y="f64"/>
                  <a:pt x="f8" y="f65"/>
                  <a:pt x="f8" y="f66"/>
                </a:cubicBezTo>
                <a:cubicBezTo>
                  <a:pt x="f8" y="f67"/>
                  <a:pt x="f68" y="f69"/>
                  <a:pt x="f70" y="f71"/>
                </a:cubicBezTo>
                <a:cubicBezTo>
                  <a:pt x="f70" y="f72"/>
                  <a:pt x="f73" y="f74"/>
                  <a:pt x="f75" y="f74"/>
                </a:cubicBezTo>
                <a:cubicBezTo>
                  <a:pt x="f76" y="f74"/>
                  <a:pt x="f77" y="f78"/>
                  <a:pt x="f79" y="f80"/>
                </a:cubicBezTo>
                <a:cubicBezTo>
                  <a:pt x="f81" y="f53"/>
                  <a:pt x="f82" y="f8"/>
                  <a:pt x="f83" y="f8"/>
                </a:cubicBezTo>
                <a:cubicBezTo>
                  <a:pt x="f84" y="f8"/>
                  <a:pt x="f85" y="f86"/>
                  <a:pt x="f87" y="f88"/>
                </a:cubicBezTo>
                <a:cubicBezTo>
                  <a:pt x="f89" y="f90"/>
                  <a:pt x="f91" y="f92"/>
                  <a:pt x="f93" y="f92"/>
                </a:cubicBezTo>
                <a:cubicBezTo>
                  <a:pt x="f94" y="f92"/>
                  <a:pt x="f95" y="f96"/>
                  <a:pt x="f97" y="f98"/>
                </a:cubicBezTo>
                <a:cubicBezTo>
                  <a:pt x="f99" y="f100"/>
                  <a:pt x="f101" y="f102"/>
                  <a:pt x="f101" y="f103"/>
                </a:cubicBezTo>
                <a:cubicBezTo>
                  <a:pt x="f101" y="f104"/>
                  <a:pt x="f30" y="f105"/>
                  <a:pt x="f106" y="f107"/>
                </a:cubicBezTo>
                <a:cubicBezTo>
                  <a:pt x="f108" y="f109"/>
                  <a:pt x="f7" y="f33"/>
                  <a:pt x="f7" y="f110"/>
                </a:cubicBezTo>
                <a:cubicBezTo>
                  <a:pt x="f7" y="f111"/>
                  <a:pt x="f112" y="f113"/>
                  <a:pt x="f11" y="f12"/>
                </a:cubicBezTo>
                <a:close/>
              </a:path>
              <a:path w="21600" h="21600" fill="none">
                <a:moveTo>
                  <a:pt x="f11" y="f12"/>
                </a:moveTo>
                <a:cubicBezTo>
                  <a:pt x="f19" y="f114"/>
                  <a:pt x="f115" y="f116"/>
                  <a:pt x="f117" y="f118"/>
                </a:cubicBezTo>
              </a:path>
              <a:path w="21600" h="21600" fill="none">
                <a:moveTo>
                  <a:pt x="f22" y="f23"/>
                </a:moveTo>
                <a:cubicBezTo>
                  <a:pt x="f60" y="f119"/>
                  <a:pt x="f120" y="f121"/>
                  <a:pt x="f122" y="f123"/>
                </a:cubicBezTo>
              </a:path>
              <a:path w="21600" h="21600" fill="none">
                <a:moveTo>
                  <a:pt x="f33" y="f34"/>
                </a:moveTo>
                <a:cubicBezTo>
                  <a:pt x="f124" y="f125"/>
                  <a:pt x="f126" y="f127"/>
                  <a:pt x="f128" y="f129"/>
                </a:cubicBezTo>
              </a:path>
              <a:path w="21600" h="21600" fill="none">
                <a:moveTo>
                  <a:pt x="f42" y="f43"/>
                </a:moveTo>
                <a:cubicBezTo>
                  <a:pt x="f130" y="f131"/>
                  <a:pt x="f132" y="f133"/>
                  <a:pt x="f134" y="f135"/>
                </a:cubicBezTo>
              </a:path>
              <a:path w="21600" h="21600" fill="none">
                <a:moveTo>
                  <a:pt x="f51" y="f52"/>
                </a:moveTo>
                <a:cubicBezTo>
                  <a:pt x="f136" y="f137"/>
                  <a:pt x="f138" y="f139"/>
                  <a:pt x="f140" y="f141"/>
                </a:cubicBezTo>
              </a:path>
              <a:path w="21600" h="21600" fill="none">
                <a:moveTo>
                  <a:pt x="f61" y="f62"/>
                </a:moveTo>
                <a:cubicBezTo>
                  <a:pt x="f142" y="f143"/>
                  <a:pt x="f144" y="f145"/>
                  <a:pt x="f146" y="f147"/>
                </a:cubicBezTo>
              </a:path>
              <a:path w="21600" h="21600" fill="none">
                <a:moveTo>
                  <a:pt x="f148" y="f71"/>
                </a:moveTo>
                <a:cubicBezTo>
                  <a:pt x="f149" y="f150"/>
                  <a:pt x="f151" y="f152"/>
                  <a:pt x="f153" y="f154"/>
                </a:cubicBezTo>
              </a:path>
              <a:path w="21600" h="21600" fill="none">
                <a:moveTo>
                  <a:pt x="f79" y="f80"/>
                </a:moveTo>
                <a:cubicBezTo>
                  <a:pt x="f155" y="f156"/>
                  <a:pt x="f157" y="f158"/>
                  <a:pt x="f159" y="f160"/>
                </a:cubicBezTo>
              </a:path>
              <a:path w="21600" h="21600" fill="none">
                <a:moveTo>
                  <a:pt x="f161" y="f88"/>
                </a:moveTo>
                <a:cubicBezTo>
                  <a:pt x="f162" y="f163"/>
                  <a:pt x="f164" y="f165"/>
                  <a:pt x="f166" y="f167"/>
                </a:cubicBezTo>
              </a:path>
              <a:path w="21600" h="21600" fill="none">
                <a:moveTo>
                  <a:pt x="f97" y="f98"/>
                </a:moveTo>
                <a:cubicBezTo>
                  <a:pt x="f168" y="f100"/>
                  <a:pt x="f169" y="f170"/>
                  <a:pt x="f171" y="f172"/>
                </a:cubicBezTo>
              </a:path>
              <a:path w="21600" h="21600" fill="none">
                <a:moveTo>
                  <a:pt x="f106" y="f107"/>
                </a:moveTo>
                <a:cubicBezTo>
                  <a:pt x="f131" y="f173"/>
                  <a:pt x="f174" y="f175"/>
                  <a:pt x="f176" y="f177"/>
                </a:cubicBezTo>
              </a:path>
              <a:path w="21600" h="21600">
                <a:moveTo>
                  <a:pt x="f358" y="f359"/>
                </a:moveTo>
                <a:arcTo wR="f180" hR="f180" stAng="f220" swAng="f239"/>
                <a:close/>
              </a:path>
              <a:path w="21600" h="21600">
                <a:moveTo>
                  <a:pt x="f360" y="f361"/>
                </a:moveTo>
                <a:arcTo wR="f182" hR="f182" stAng="f220" swAng="f239"/>
                <a:close/>
              </a:path>
              <a:path w="21600" h="21600">
                <a:moveTo>
                  <a:pt x="f330" y="f331"/>
                </a:moveTo>
                <a:arcTo wR="f184" hR="f184" stAng="f220" swAng="f239"/>
                <a:close/>
              </a:path>
            </a:pathLst>
          </a:custGeom>
          <a:solidFill>
            <a:srgbClr val="5B9BD5"/>
          </a:solidFill>
          <a:ln w="12701" cap="flat">
            <a:solidFill>
              <a:srgbClr val="41719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name="Slide38">
    <p:spTree>
      <p:nvGrpSpPr>
        <p:cNvPr id="1" name=""/>
        <p:cNvGrpSpPr/>
        <p:nvPr/>
      </p:nvGrpSpPr>
      <p:grpSpPr>
        <a:xfrm>
          <a:off x="0" y="0"/>
          <a:ext cx="0" cy="0"/>
          <a:chOff x="0" y="0"/>
          <a:chExt cx="0" cy="0"/>
        </a:xfrm>
      </p:grpSpPr>
      <p:sp>
        <p:nvSpPr>
          <p:cNvPr id="2" name="Titel 3"/>
          <p:cNvSpPr txBox="1">
            <a:spLocks noGrp="1"/>
          </p:cNvSpPr>
          <p:nvPr>
            <p:ph type="title"/>
          </p:nvPr>
        </p:nvSpPr>
        <p:spPr/>
        <p:txBody>
          <a:bodyPr/>
          <a:lstStyle/>
          <a:p>
            <a:pPr lvl="0"/>
            <a:r>
              <a:rPr lang="de-DE"/>
              <a:t>Steg</a:t>
            </a:r>
          </a:p>
        </p:txBody>
      </p:sp>
      <p:sp>
        <p:nvSpPr>
          <p:cNvPr id="3" name="Rechteck 5"/>
          <p:cNvSpPr/>
          <p:nvPr/>
        </p:nvSpPr>
        <p:spPr>
          <a:xfrm>
            <a:off x="285137" y="1346618"/>
            <a:ext cx="8563895" cy="1384995"/>
          </a:xfrm>
          <a:prstGeom prst="rect">
            <a:avLst/>
          </a:prstGeom>
          <a:noFill/>
          <a:ln cap="flat">
            <a:noFill/>
            <a:prstDash val="solid"/>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800" b="0" i="0" u="none" strike="noStrike" kern="0" cap="none" spc="0" baseline="0">
                <a:solidFill>
                  <a:srgbClr val="000000"/>
                </a:solidFill>
                <a:uFillTx/>
                <a:latin typeface="Arial" pitchFamily="34"/>
                <a:cs typeface="Arial" pitchFamily="34"/>
              </a:rPr>
              <a:t>Gemäß Besand und Jugel (2015) unterscheiden sich die Definitionen vor allem in drei Dimensionen, die sich als Fragestellungen formulieren lassen:</a:t>
            </a:r>
          </a:p>
        </p:txBody>
      </p:sp>
      <p:sp>
        <p:nvSpPr>
          <p:cNvPr id="4" name="Wolkenförmige Legende 6"/>
          <p:cNvSpPr/>
          <p:nvPr/>
        </p:nvSpPr>
        <p:spPr>
          <a:xfrm>
            <a:off x="-127814" y="6469626"/>
            <a:ext cx="45720" cy="45720"/>
          </a:xfrm>
          <a:custGeom>
            <a:avLst>
              <a:gd name="f0" fmla="val 6300"/>
              <a:gd name="f1" fmla="val 24300"/>
            </a:avLst>
            <a:gdLst>
              <a:gd name="f2" fmla="val 10800000"/>
              <a:gd name="f3" fmla="val 5400000"/>
              <a:gd name="f4" fmla="val 180"/>
              <a:gd name="f5" fmla="val w"/>
              <a:gd name="f6" fmla="val h"/>
              <a:gd name="f7" fmla="val 0"/>
              <a:gd name="f8" fmla="val 21600"/>
              <a:gd name="f9" fmla="*/ 5419351 1 1725033"/>
              <a:gd name="f10" fmla="val 2147483647"/>
              <a:gd name="f11" fmla="val 1930"/>
              <a:gd name="f12" fmla="val 7160"/>
              <a:gd name="f13" fmla="val 1530"/>
              <a:gd name="f14" fmla="val 4490"/>
              <a:gd name="f15" fmla="val 3400"/>
              <a:gd name="f16" fmla="val 1970"/>
              <a:gd name="f17" fmla="val 5270"/>
              <a:gd name="f18" fmla="val 5860"/>
              <a:gd name="f19" fmla="val 1950"/>
              <a:gd name="f20" fmla="val 6470"/>
              <a:gd name="f21" fmla="val 2210"/>
              <a:gd name="f22" fmla="val 6970"/>
              <a:gd name="f23" fmla="val 2600"/>
              <a:gd name="f24" fmla="val 7450"/>
              <a:gd name="f25" fmla="val 1390"/>
              <a:gd name="f26" fmla="val 8340"/>
              <a:gd name="f27" fmla="val 650"/>
              <a:gd name="f28" fmla="val 9340"/>
              <a:gd name="f29" fmla="val 10004"/>
              <a:gd name="f30" fmla="val 690"/>
              <a:gd name="f31" fmla="val 10710"/>
              <a:gd name="f32" fmla="val 1050"/>
              <a:gd name="f33" fmla="val 11210"/>
              <a:gd name="f34" fmla="val 1700"/>
              <a:gd name="f35" fmla="val 11570"/>
              <a:gd name="f36" fmla="val 630"/>
              <a:gd name="f37" fmla="val 12330"/>
              <a:gd name="f38" fmla="val 13150"/>
              <a:gd name="f39" fmla="val 13840"/>
              <a:gd name="f40" fmla="val 14470"/>
              <a:gd name="f41" fmla="val 460"/>
              <a:gd name="f42" fmla="val 14870"/>
              <a:gd name="f43" fmla="val 1160"/>
              <a:gd name="f44" fmla="val 15330"/>
              <a:gd name="f45" fmla="val 440"/>
              <a:gd name="f46" fmla="val 16020"/>
              <a:gd name="f47" fmla="val 16740"/>
              <a:gd name="f48" fmla="val 17910"/>
              <a:gd name="f49" fmla="val 18900"/>
              <a:gd name="f50" fmla="val 1130"/>
              <a:gd name="f51" fmla="val 19110"/>
              <a:gd name="f52" fmla="val 2710"/>
              <a:gd name="f53" fmla="val 20240"/>
              <a:gd name="f54" fmla="val 3150"/>
              <a:gd name="f55" fmla="val 21060"/>
              <a:gd name="f56" fmla="val 4580"/>
              <a:gd name="f57" fmla="val 6220"/>
              <a:gd name="f58" fmla="val 6720"/>
              <a:gd name="f59" fmla="val 21000"/>
              <a:gd name="f60" fmla="val 7200"/>
              <a:gd name="f61" fmla="val 20830"/>
              <a:gd name="f62" fmla="val 7660"/>
              <a:gd name="f63" fmla="val 21310"/>
              <a:gd name="f64" fmla="val 8460"/>
              <a:gd name="f65" fmla="val 9450"/>
              <a:gd name="f66" fmla="val 10460"/>
              <a:gd name="f67" fmla="val 12750"/>
              <a:gd name="f68" fmla="val 20310"/>
              <a:gd name="f69" fmla="val 14680"/>
              <a:gd name="f70" fmla="val 18650"/>
              <a:gd name="f71" fmla="val 15010"/>
              <a:gd name="f72" fmla="val 17200"/>
              <a:gd name="f73" fmla="val 17370"/>
              <a:gd name="f74" fmla="val 18920"/>
              <a:gd name="f75" fmla="val 15770"/>
              <a:gd name="f76" fmla="val 15220"/>
              <a:gd name="f77" fmla="val 14700"/>
              <a:gd name="f78" fmla="val 18710"/>
              <a:gd name="f79" fmla="val 14240"/>
              <a:gd name="f80" fmla="val 18310"/>
              <a:gd name="f81" fmla="val 13820"/>
              <a:gd name="f82" fmla="val 12490"/>
              <a:gd name="f83" fmla="val 11000"/>
              <a:gd name="f84" fmla="val 9890"/>
              <a:gd name="f85" fmla="val 8840"/>
              <a:gd name="f86" fmla="val 20790"/>
              <a:gd name="f87" fmla="val 8210"/>
              <a:gd name="f88" fmla="val 19510"/>
              <a:gd name="f89" fmla="val 7620"/>
              <a:gd name="f90" fmla="val 20000"/>
              <a:gd name="f91" fmla="val 7930"/>
              <a:gd name="f92" fmla="val 20290"/>
              <a:gd name="f93" fmla="val 6240"/>
              <a:gd name="f94" fmla="val 4850"/>
              <a:gd name="f95" fmla="val 3570"/>
              <a:gd name="f96" fmla="val 19280"/>
              <a:gd name="f97" fmla="val 2900"/>
              <a:gd name="f98" fmla="val 17640"/>
              <a:gd name="f99" fmla="val 1300"/>
              <a:gd name="f100" fmla="val 17600"/>
              <a:gd name="f101" fmla="val 480"/>
              <a:gd name="f102" fmla="val 16300"/>
              <a:gd name="f103" fmla="val 14660"/>
              <a:gd name="f104" fmla="val 13900"/>
              <a:gd name="f105" fmla="val 13210"/>
              <a:gd name="f106" fmla="val 1070"/>
              <a:gd name="f107" fmla="val 12640"/>
              <a:gd name="f108" fmla="val 380"/>
              <a:gd name="f109" fmla="val 12160"/>
              <a:gd name="f110" fmla="val 10120"/>
              <a:gd name="f111" fmla="val 8590"/>
              <a:gd name="f112" fmla="val 840"/>
              <a:gd name="f113" fmla="val 7330"/>
              <a:gd name="f114" fmla="val 7410"/>
              <a:gd name="f115" fmla="val 2040"/>
              <a:gd name="f116" fmla="val 7690"/>
              <a:gd name="f117" fmla="val 2090"/>
              <a:gd name="f118" fmla="val 7920"/>
              <a:gd name="f119" fmla="val 2790"/>
              <a:gd name="f120" fmla="val 7480"/>
              <a:gd name="f121" fmla="val 3050"/>
              <a:gd name="f122" fmla="val 7670"/>
              <a:gd name="f123" fmla="val 3310"/>
              <a:gd name="f124" fmla="val 11130"/>
              <a:gd name="f125" fmla="val 1910"/>
              <a:gd name="f126" fmla="val 11080"/>
              <a:gd name="f127" fmla="val 2160"/>
              <a:gd name="f128" fmla="val 11030"/>
              <a:gd name="f129" fmla="val 2400"/>
              <a:gd name="f130" fmla="val 14720"/>
              <a:gd name="f131" fmla="val 1400"/>
              <a:gd name="f132" fmla="val 14640"/>
              <a:gd name="f133" fmla="val 1720"/>
              <a:gd name="f134" fmla="val 14540"/>
              <a:gd name="f135" fmla="val 2010"/>
              <a:gd name="f136" fmla="val 19130"/>
              <a:gd name="f137" fmla="val 2890"/>
              <a:gd name="f138" fmla="val 19230"/>
              <a:gd name="f139" fmla="val 3290"/>
              <a:gd name="f140" fmla="val 19190"/>
              <a:gd name="f141" fmla="val 3380"/>
              <a:gd name="f142" fmla="val 20660"/>
              <a:gd name="f143" fmla="val 8170"/>
              <a:gd name="f144" fmla="val 20430"/>
              <a:gd name="f145" fmla="val 8620"/>
              <a:gd name="f146" fmla="val 20110"/>
              <a:gd name="f147" fmla="val 8990"/>
              <a:gd name="f148" fmla="val 18660"/>
              <a:gd name="f149" fmla="val 18740"/>
              <a:gd name="f150" fmla="val 14200"/>
              <a:gd name="f151" fmla="val 18280"/>
              <a:gd name="f152" fmla="val 12200"/>
              <a:gd name="f153" fmla="val 17000"/>
              <a:gd name="f154" fmla="val 11450"/>
              <a:gd name="f155" fmla="val 14320"/>
              <a:gd name="f156" fmla="val 17980"/>
              <a:gd name="f157" fmla="val 14350"/>
              <a:gd name="f158" fmla="val 17680"/>
              <a:gd name="f159" fmla="val 14370"/>
              <a:gd name="f160" fmla="val 17360"/>
              <a:gd name="f161" fmla="val 8220"/>
              <a:gd name="f162" fmla="val 8060"/>
              <a:gd name="f163" fmla="val 19250"/>
              <a:gd name="f164" fmla="val 7960"/>
              <a:gd name="f165" fmla="val 18950"/>
              <a:gd name="f166" fmla="val 7860"/>
              <a:gd name="f167" fmla="val 18640"/>
              <a:gd name="f168" fmla="val 3090"/>
              <a:gd name="f169" fmla="val 3280"/>
              <a:gd name="f170" fmla="val 17540"/>
              <a:gd name="f171" fmla="val 3460"/>
              <a:gd name="f172" fmla="val 17450"/>
              <a:gd name="f173" fmla="val 12900"/>
              <a:gd name="f174" fmla="val 1780"/>
              <a:gd name="f175" fmla="val 13130"/>
              <a:gd name="f176" fmla="val 2330"/>
              <a:gd name="f177" fmla="val 13040"/>
              <a:gd name="f178" fmla="*/ 1800 1800 1"/>
              <a:gd name="f179" fmla="+- 0 0 23592960"/>
              <a:gd name="f180" fmla="val 1800"/>
              <a:gd name="f181" fmla="*/ 1200 1200 1"/>
              <a:gd name="f182" fmla="val 1200"/>
              <a:gd name="f183" fmla="*/ 700 700 1"/>
              <a:gd name="f184" fmla="val 700"/>
              <a:gd name="f185" fmla="val -2147483647"/>
              <a:gd name="f186" fmla="+- 0 0 -270"/>
              <a:gd name="f187" fmla="+- 0 0 180"/>
              <a:gd name="f188" fmla="+- 0 0 -90"/>
              <a:gd name="f189" fmla="+- 0 0 0"/>
              <a:gd name="f190" fmla="+- 0 0 -212"/>
              <a:gd name="f191" fmla="*/ f5 1 21600"/>
              <a:gd name="f192" fmla="*/ f6 1 21600"/>
              <a:gd name="f193" fmla="*/ 0 f9 1"/>
              <a:gd name="f194" fmla="*/ f7 f2 1"/>
              <a:gd name="f195" fmla="*/ f179 f2 1"/>
              <a:gd name="f196" fmla="+- f8 0 f7"/>
              <a:gd name="f197" fmla="pin -2147483647 f0 2147483647"/>
              <a:gd name="f198" fmla="pin -2147483647 f1 2147483647"/>
              <a:gd name="f199" fmla="*/ f186 f2 1"/>
              <a:gd name="f200" fmla="*/ f187 f2 1"/>
              <a:gd name="f201" fmla="*/ f188 f2 1"/>
              <a:gd name="f202" fmla="*/ f189 f2 1"/>
              <a:gd name="f203" fmla="*/ f190 f2 1"/>
              <a:gd name="f204" fmla="val f197"/>
              <a:gd name="f205" fmla="val f198"/>
              <a:gd name="f206" fmla="*/ f193 1 f4"/>
              <a:gd name="f207" fmla="*/ f194 1 f4"/>
              <a:gd name="f208" fmla="*/ f195 1 f4"/>
              <a:gd name="f209" fmla="*/ f196 1 21600"/>
              <a:gd name="f210" fmla="*/ f197 f191 1"/>
              <a:gd name="f211" fmla="*/ f198 f192 1"/>
              <a:gd name="f212" fmla="*/ f199 1 f4"/>
              <a:gd name="f213" fmla="*/ f200 1 f4"/>
              <a:gd name="f214" fmla="*/ f201 1 f4"/>
              <a:gd name="f215" fmla="*/ f202 1 f4"/>
              <a:gd name="f216" fmla="*/ f203 1 f4"/>
              <a:gd name="f217" fmla="+- f204 0 10800"/>
              <a:gd name="f218" fmla="+- f205 0 10800"/>
              <a:gd name="f219" fmla="+- 0 0 f206"/>
              <a:gd name="f220" fmla="+- f207 0 f3"/>
              <a:gd name="f221" fmla="+- f208 0 f3"/>
              <a:gd name="f222" fmla="*/ 3000 f209 1"/>
              <a:gd name="f223" fmla="*/ 17110 f209 1"/>
              <a:gd name="f224" fmla="*/ 17330 f209 1"/>
              <a:gd name="f225" fmla="*/ 3320 f209 1"/>
              <a:gd name="f226" fmla="*/ 0 f209 1"/>
              <a:gd name="f227" fmla="*/ 10800 f209 1"/>
              <a:gd name="f228" fmla="*/ 21600 f209 1"/>
              <a:gd name="f229" fmla="+- f212 0 f3"/>
              <a:gd name="f230" fmla="+- f213 0 f3"/>
              <a:gd name="f231" fmla="+- f214 0 f3"/>
              <a:gd name="f232" fmla="+- f215 0 f3"/>
              <a:gd name="f233" fmla="*/ f204 f191 1"/>
              <a:gd name="f234" fmla="*/ f205 f192 1"/>
              <a:gd name="f235" fmla="+- f216 0 f3"/>
              <a:gd name="f236" fmla="+- 0 0 f218"/>
              <a:gd name="f237" fmla="+- 0 0 f217"/>
              <a:gd name="f238" fmla="*/ f219 f2 1"/>
              <a:gd name="f239" fmla="+- f221 0 f220"/>
              <a:gd name="f240" fmla="*/ f226 1 f209"/>
              <a:gd name="f241" fmla="*/ f227 1 f209"/>
              <a:gd name="f242" fmla="*/ f228 1 f209"/>
              <a:gd name="f243" fmla="*/ f222 1 f209"/>
              <a:gd name="f244" fmla="*/ f223 1 f209"/>
              <a:gd name="f245" fmla="*/ f225 1 f209"/>
              <a:gd name="f246" fmla="*/ f224 1 f209"/>
              <a:gd name="f247" fmla="*/ f238 1 f9"/>
              <a:gd name="f248" fmla="+- 0 0 f236"/>
              <a:gd name="f249" fmla="+- 0 0 f237"/>
              <a:gd name="f250" fmla="*/ f243 f191 1"/>
              <a:gd name="f251" fmla="*/ f244 f191 1"/>
              <a:gd name="f252" fmla="*/ f246 f192 1"/>
              <a:gd name="f253" fmla="*/ f245 f192 1"/>
              <a:gd name="f254" fmla="*/ f240 f191 1"/>
              <a:gd name="f255" fmla="*/ f241 f192 1"/>
              <a:gd name="f256" fmla="*/ f241 f191 1"/>
              <a:gd name="f257" fmla="*/ f242 f192 1"/>
              <a:gd name="f258" fmla="*/ f242 f191 1"/>
              <a:gd name="f259" fmla="*/ f240 f192 1"/>
              <a:gd name="f260" fmla="+- f247 0 f3"/>
              <a:gd name="f261" fmla="+- 0 0 f248"/>
              <a:gd name="f262" fmla="+- 0 0 f249"/>
              <a:gd name="f263" fmla="at2 f261 f262"/>
              <a:gd name="f264" fmla="+- f260 f3 0"/>
              <a:gd name="f265" fmla="+- f263 f3 0"/>
              <a:gd name="f266" fmla="*/ f264 f9 1"/>
              <a:gd name="f267" fmla="*/ f265 f9 1"/>
              <a:gd name="f268" fmla="*/ f266 1 f2"/>
              <a:gd name="f269" fmla="*/ f267 1 f2"/>
              <a:gd name="f270" fmla="+- 0 0 f268"/>
              <a:gd name="f271" fmla="+- 0 0 f269"/>
              <a:gd name="f272" fmla="+- 0 0 f270"/>
              <a:gd name="f273" fmla="val f271"/>
              <a:gd name="f274" fmla="*/ f272 f2 1"/>
              <a:gd name="f275" fmla="+- 0 0 f273"/>
              <a:gd name="f276" fmla="*/ f274 1 f9"/>
              <a:gd name="f277" fmla="*/ f275 f2 1"/>
              <a:gd name="f278" fmla="+- f276 0 f3"/>
              <a:gd name="f279" fmla="*/ f277 1 f9"/>
              <a:gd name="f280" fmla="cos 1 f278"/>
              <a:gd name="f281" fmla="sin 1 f278"/>
              <a:gd name="f282" fmla="+- f279 0 f3"/>
              <a:gd name="f283" fmla="+- 0 0 f280"/>
              <a:gd name="f284" fmla="+- 0 0 f281"/>
              <a:gd name="f285" fmla="+- 0 0 f283"/>
              <a:gd name="f286" fmla="+- 0 0 f284"/>
              <a:gd name="f287" fmla="+- f282 f3 0"/>
              <a:gd name="f288" fmla="val f285"/>
              <a:gd name="f289" fmla="val f286"/>
              <a:gd name="f290" fmla="*/ f287 f9 1"/>
              <a:gd name="f291" fmla="+- 0 0 f288"/>
              <a:gd name="f292" fmla="+- 0 0 f289"/>
              <a:gd name="f293" fmla="*/ f290 1 f2"/>
              <a:gd name="f294" fmla="*/ 1800 f291 1"/>
              <a:gd name="f295" fmla="*/ 1800 f292 1"/>
              <a:gd name="f296" fmla="*/ 1200 f291 1"/>
              <a:gd name="f297" fmla="*/ 1200 f292 1"/>
              <a:gd name="f298" fmla="*/ 700 f291 1"/>
              <a:gd name="f299" fmla="*/ 700 f292 1"/>
              <a:gd name="f300" fmla="+- 0 0 f293"/>
              <a:gd name="f301" fmla="*/ f294 f294 1"/>
              <a:gd name="f302" fmla="*/ f295 f295 1"/>
              <a:gd name="f303" fmla="*/ f296 f296 1"/>
              <a:gd name="f304" fmla="*/ f297 f297 1"/>
              <a:gd name="f305" fmla="*/ f298 f298 1"/>
              <a:gd name="f306" fmla="*/ f299 f299 1"/>
              <a:gd name="f307" fmla="+- 0 0 f300"/>
              <a:gd name="f308" fmla="+- f301 f302 0"/>
              <a:gd name="f309" fmla="+- f303 f304 0"/>
              <a:gd name="f310" fmla="+- f305 f306 0"/>
              <a:gd name="f311" fmla="*/ f307 f2 1"/>
              <a:gd name="f312" fmla="sqrt f308"/>
              <a:gd name="f313" fmla="sqrt f309"/>
              <a:gd name="f314" fmla="sqrt f310"/>
              <a:gd name="f315" fmla="*/ f311 1 f9"/>
              <a:gd name="f316" fmla="*/ f178 1 f312"/>
              <a:gd name="f317" fmla="*/ f181 1 f313"/>
              <a:gd name="f318" fmla="*/ f183 1 f314"/>
              <a:gd name="f319" fmla="+- f315 0 f3"/>
              <a:gd name="f320" fmla="*/ f291 f316 1"/>
              <a:gd name="f321" fmla="*/ f292 f316 1"/>
              <a:gd name="f322" fmla="*/ f291 f317 1"/>
              <a:gd name="f323" fmla="*/ f292 f317 1"/>
              <a:gd name="f324" fmla="*/ f291 f318 1"/>
              <a:gd name="f325" fmla="*/ f292 f318 1"/>
              <a:gd name="f326" fmla="sin 1 f319"/>
              <a:gd name="f327" fmla="cos 1 f319"/>
              <a:gd name="f328" fmla="+- 0 0 f326"/>
              <a:gd name="f329" fmla="+- 0 0 f327"/>
              <a:gd name="f330" fmla="+- f204 0 f324"/>
              <a:gd name="f331" fmla="+- f205 0 f325"/>
              <a:gd name="f332" fmla="+- 0 0 f328"/>
              <a:gd name="f333" fmla="+- 0 0 f329"/>
              <a:gd name="f334" fmla="val f332"/>
              <a:gd name="f335" fmla="val f333"/>
              <a:gd name="f336" fmla="+- 0 0 f334"/>
              <a:gd name="f337" fmla="+- 0 0 f335"/>
              <a:gd name="f338" fmla="*/ 10800 f336 1"/>
              <a:gd name="f339" fmla="*/ 10800 f337 1"/>
              <a:gd name="f340" fmla="+- f338 10800 0"/>
              <a:gd name="f341" fmla="+- f339 10800 0"/>
              <a:gd name="f342" fmla="*/ f338 1 12"/>
              <a:gd name="f343" fmla="*/ f339 1 12"/>
              <a:gd name="f344" fmla="+- f204 0 f340"/>
              <a:gd name="f345" fmla="+- f205 0 f341"/>
              <a:gd name="f346" fmla="*/ f344 1 3"/>
              <a:gd name="f347" fmla="*/ f345 1 3"/>
              <a:gd name="f348" fmla="*/ f344 2 1"/>
              <a:gd name="f349" fmla="*/ f345 2 1"/>
              <a:gd name="f350" fmla="*/ f348 1 3"/>
              <a:gd name="f351" fmla="*/ f349 1 3"/>
              <a:gd name="f352" fmla="+- f346 f340 0"/>
              <a:gd name="f353" fmla="+- f347 f341 0"/>
              <a:gd name="f354" fmla="+- f352 0 f342"/>
              <a:gd name="f355" fmla="+- f353 0 f343"/>
              <a:gd name="f356" fmla="+- f350 f340 0"/>
              <a:gd name="f357" fmla="+- f351 f341 0"/>
              <a:gd name="f358" fmla="+- f354 0 f320"/>
              <a:gd name="f359" fmla="+- f355 0 f321"/>
              <a:gd name="f360" fmla="+- f356 0 f322"/>
              <a:gd name="f361" fmla="+- f357 0 f323"/>
            </a:gdLst>
            <a:ahLst>
              <a:ahXY gdRefX="f0" minX="f185" maxX="f10" gdRefY="f1" minY="f185" maxY="f10">
                <a:pos x="f210" y="f211"/>
              </a:ahXY>
            </a:ahLst>
            <a:cxnLst>
              <a:cxn ang="3cd4">
                <a:pos x="hc" y="t"/>
              </a:cxn>
              <a:cxn ang="0">
                <a:pos x="r" y="vc"/>
              </a:cxn>
              <a:cxn ang="cd4">
                <a:pos x="hc" y="b"/>
              </a:cxn>
              <a:cxn ang="cd2">
                <a:pos x="l" y="vc"/>
              </a:cxn>
              <a:cxn ang="f229">
                <a:pos x="f254" y="f255"/>
              </a:cxn>
              <a:cxn ang="f230">
                <a:pos x="f256" y="f257"/>
              </a:cxn>
              <a:cxn ang="f231">
                <a:pos x="f258" y="f255"/>
              </a:cxn>
              <a:cxn ang="f232">
                <a:pos x="f256" y="f259"/>
              </a:cxn>
              <a:cxn ang="f235">
                <a:pos x="f233" y="f234"/>
              </a:cxn>
            </a:cxnLst>
            <a:rect l="f250" t="f253" r="f251" b="f252"/>
            <a:pathLst>
              <a:path w="21600" h="21600">
                <a:moveTo>
                  <a:pt x="f11" y="f12"/>
                </a:moveTo>
                <a:cubicBezTo>
                  <a:pt x="f13" y="f14"/>
                  <a:pt x="f15" y="f16"/>
                  <a:pt x="f17" y="f16"/>
                </a:cubicBezTo>
                <a:cubicBezTo>
                  <a:pt x="f18" y="f19"/>
                  <a:pt x="f20" y="f21"/>
                  <a:pt x="f22" y="f23"/>
                </a:cubicBezTo>
                <a:cubicBezTo>
                  <a:pt x="f24" y="f25"/>
                  <a:pt x="f26" y="f27"/>
                  <a:pt x="f28" y="f27"/>
                </a:cubicBezTo>
                <a:cubicBezTo>
                  <a:pt x="f29" y="f30"/>
                  <a:pt x="f31" y="f32"/>
                  <a:pt x="f33" y="f34"/>
                </a:cubicBezTo>
                <a:cubicBezTo>
                  <a:pt x="f35" y="f36"/>
                  <a:pt x="f37" y="f7"/>
                  <a:pt x="f38" y="f7"/>
                </a:cubicBezTo>
                <a:cubicBezTo>
                  <a:pt x="f39" y="f7"/>
                  <a:pt x="f40" y="f41"/>
                  <a:pt x="f42" y="f43"/>
                </a:cubicBezTo>
                <a:cubicBezTo>
                  <a:pt x="f44" y="f45"/>
                  <a:pt x="f46" y="f7"/>
                  <a:pt x="f47" y="f7"/>
                </a:cubicBezTo>
                <a:cubicBezTo>
                  <a:pt x="f48" y="f7"/>
                  <a:pt x="f49" y="f50"/>
                  <a:pt x="f51" y="f52"/>
                </a:cubicBezTo>
                <a:cubicBezTo>
                  <a:pt x="f53" y="f54"/>
                  <a:pt x="f55" y="f56"/>
                  <a:pt x="f55" y="f57"/>
                </a:cubicBezTo>
                <a:cubicBezTo>
                  <a:pt x="f55" y="f58"/>
                  <a:pt x="f59" y="f60"/>
                  <a:pt x="f61" y="f62"/>
                </a:cubicBezTo>
                <a:cubicBezTo>
                  <a:pt x="f63" y="f64"/>
                  <a:pt x="f8" y="f65"/>
                  <a:pt x="f8" y="f66"/>
                </a:cubicBezTo>
                <a:cubicBezTo>
                  <a:pt x="f8" y="f67"/>
                  <a:pt x="f68" y="f69"/>
                  <a:pt x="f70" y="f71"/>
                </a:cubicBezTo>
                <a:cubicBezTo>
                  <a:pt x="f70" y="f72"/>
                  <a:pt x="f73" y="f74"/>
                  <a:pt x="f75" y="f74"/>
                </a:cubicBezTo>
                <a:cubicBezTo>
                  <a:pt x="f76" y="f74"/>
                  <a:pt x="f77" y="f78"/>
                  <a:pt x="f79" y="f80"/>
                </a:cubicBezTo>
                <a:cubicBezTo>
                  <a:pt x="f81" y="f53"/>
                  <a:pt x="f82" y="f8"/>
                  <a:pt x="f83" y="f8"/>
                </a:cubicBezTo>
                <a:cubicBezTo>
                  <a:pt x="f84" y="f8"/>
                  <a:pt x="f85" y="f86"/>
                  <a:pt x="f87" y="f88"/>
                </a:cubicBezTo>
                <a:cubicBezTo>
                  <a:pt x="f89" y="f90"/>
                  <a:pt x="f91" y="f92"/>
                  <a:pt x="f93" y="f92"/>
                </a:cubicBezTo>
                <a:cubicBezTo>
                  <a:pt x="f94" y="f92"/>
                  <a:pt x="f95" y="f96"/>
                  <a:pt x="f97" y="f98"/>
                </a:cubicBezTo>
                <a:cubicBezTo>
                  <a:pt x="f99" y="f100"/>
                  <a:pt x="f101" y="f102"/>
                  <a:pt x="f101" y="f103"/>
                </a:cubicBezTo>
                <a:cubicBezTo>
                  <a:pt x="f101" y="f104"/>
                  <a:pt x="f30" y="f105"/>
                  <a:pt x="f106" y="f107"/>
                </a:cubicBezTo>
                <a:cubicBezTo>
                  <a:pt x="f108" y="f109"/>
                  <a:pt x="f7" y="f33"/>
                  <a:pt x="f7" y="f110"/>
                </a:cubicBezTo>
                <a:cubicBezTo>
                  <a:pt x="f7" y="f111"/>
                  <a:pt x="f112" y="f113"/>
                  <a:pt x="f11" y="f12"/>
                </a:cubicBezTo>
                <a:close/>
              </a:path>
              <a:path w="21600" h="21600" fill="none">
                <a:moveTo>
                  <a:pt x="f11" y="f12"/>
                </a:moveTo>
                <a:cubicBezTo>
                  <a:pt x="f19" y="f114"/>
                  <a:pt x="f115" y="f116"/>
                  <a:pt x="f117" y="f118"/>
                </a:cubicBezTo>
              </a:path>
              <a:path w="21600" h="21600" fill="none">
                <a:moveTo>
                  <a:pt x="f22" y="f23"/>
                </a:moveTo>
                <a:cubicBezTo>
                  <a:pt x="f60" y="f119"/>
                  <a:pt x="f120" y="f121"/>
                  <a:pt x="f122" y="f123"/>
                </a:cubicBezTo>
              </a:path>
              <a:path w="21600" h="21600" fill="none">
                <a:moveTo>
                  <a:pt x="f33" y="f34"/>
                </a:moveTo>
                <a:cubicBezTo>
                  <a:pt x="f124" y="f125"/>
                  <a:pt x="f126" y="f127"/>
                  <a:pt x="f128" y="f129"/>
                </a:cubicBezTo>
              </a:path>
              <a:path w="21600" h="21600" fill="none">
                <a:moveTo>
                  <a:pt x="f42" y="f43"/>
                </a:moveTo>
                <a:cubicBezTo>
                  <a:pt x="f130" y="f131"/>
                  <a:pt x="f132" y="f133"/>
                  <a:pt x="f134" y="f135"/>
                </a:cubicBezTo>
              </a:path>
              <a:path w="21600" h="21600" fill="none">
                <a:moveTo>
                  <a:pt x="f51" y="f52"/>
                </a:moveTo>
                <a:cubicBezTo>
                  <a:pt x="f136" y="f137"/>
                  <a:pt x="f138" y="f139"/>
                  <a:pt x="f140" y="f141"/>
                </a:cubicBezTo>
              </a:path>
              <a:path w="21600" h="21600" fill="none">
                <a:moveTo>
                  <a:pt x="f61" y="f62"/>
                </a:moveTo>
                <a:cubicBezTo>
                  <a:pt x="f142" y="f143"/>
                  <a:pt x="f144" y="f145"/>
                  <a:pt x="f146" y="f147"/>
                </a:cubicBezTo>
              </a:path>
              <a:path w="21600" h="21600" fill="none">
                <a:moveTo>
                  <a:pt x="f148" y="f71"/>
                </a:moveTo>
                <a:cubicBezTo>
                  <a:pt x="f149" y="f150"/>
                  <a:pt x="f151" y="f152"/>
                  <a:pt x="f153" y="f154"/>
                </a:cubicBezTo>
              </a:path>
              <a:path w="21600" h="21600" fill="none">
                <a:moveTo>
                  <a:pt x="f79" y="f80"/>
                </a:moveTo>
                <a:cubicBezTo>
                  <a:pt x="f155" y="f156"/>
                  <a:pt x="f157" y="f158"/>
                  <a:pt x="f159" y="f160"/>
                </a:cubicBezTo>
              </a:path>
              <a:path w="21600" h="21600" fill="none">
                <a:moveTo>
                  <a:pt x="f161" y="f88"/>
                </a:moveTo>
                <a:cubicBezTo>
                  <a:pt x="f162" y="f163"/>
                  <a:pt x="f164" y="f165"/>
                  <a:pt x="f166" y="f167"/>
                </a:cubicBezTo>
              </a:path>
              <a:path w="21600" h="21600" fill="none">
                <a:moveTo>
                  <a:pt x="f97" y="f98"/>
                </a:moveTo>
                <a:cubicBezTo>
                  <a:pt x="f168" y="f100"/>
                  <a:pt x="f169" y="f170"/>
                  <a:pt x="f171" y="f172"/>
                </a:cubicBezTo>
              </a:path>
              <a:path w="21600" h="21600" fill="none">
                <a:moveTo>
                  <a:pt x="f106" y="f107"/>
                </a:moveTo>
                <a:cubicBezTo>
                  <a:pt x="f131" y="f173"/>
                  <a:pt x="f174" y="f175"/>
                  <a:pt x="f176" y="f177"/>
                </a:cubicBezTo>
              </a:path>
              <a:path w="21600" h="21600">
                <a:moveTo>
                  <a:pt x="f358" y="f359"/>
                </a:moveTo>
                <a:arcTo wR="f180" hR="f180" stAng="f220" swAng="f239"/>
                <a:close/>
              </a:path>
              <a:path w="21600" h="21600">
                <a:moveTo>
                  <a:pt x="f360" y="f361"/>
                </a:moveTo>
                <a:arcTo wR="f182" hR="f182" stAng="f220" swAng="f239"/>
                <a:close/>
              </a:path>
              <a:path w="21600" h="21600">
                <a:moveTo>
                  <a:pt x="f330" y="f331"/>
                </a:moveTo>
                <a:arcTo wR="f184" hR="f184" stAng="f220" swAng="f239"/>
                <a:close/>
              </a:path>
            </a:pathLst>
          </a:custGeom>
          <a:solidFill>
            <a:srgbClr val="5B9BD5"/>
          </a:solidFill>
          <a:ln w="12701" cap="flat">
            <a:solidFill>
              <a:srgbClr val="41719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5" name="Flussdiagramm: Prozess 3"/>
          <p:cNvSpPr/>
          <p:nvPr/>
        </p:nvSpPr>
        <p:spPr>
          <a:xfrm>
            <a:off x="373623" y="2979170"/>
            <a:ext cx="8327925" cy="855402"/>
          </a:xfrm>
          <a:custGeom>
            <a:avLst/>
            <a:gdLst>
              <a:gd name="f0" fmla="val w"/>
              <a:gd name="f1" fmla="val h"/>
              <a:gd name="f2" fmla="val 0"/>
              <a:gd name="f3" fmla="val 1"/>
              <a:gd name="f4" fmla="*/ f0 1 1"/>
              <a:gd name="f5" fmla="*/ f1 1 1"/>
              <a:gd name="f6" fmla="+- f3 0 f2"/>
              <a:gd name="f7" fmla="*/ f2 1 f6"/>
              <a:gd name="f8" fmla="*/ f3 1 f6"/>
              <a:gd name="f9" fmla="*/ f7 f4 1"/>
              <a:gd name="f10" fmla="*/ f8 f4 1"/>
              <a:gd name="f11" fmla="*/ f8 f5 1"/>
              <a:gd name="f12" fmla="*/ f7 f5 1"/>
            </a:gdLst>
            <a:ahLst/>
            <a:cxnLst>
              <a:cxn ang="3cd4">
                <a:pos x="hc" y="t"/>
              </a:cxn>
              <a:cxn ang="0">
                <a:pos x="r" y="vc"/>
              </a:cxn>
              <a:cxn ang="cd4">
                <a:pos x="hc" y="b"/>
              </a:cxn>
              <a:cxn ang="cd2">
                <a:pos x="l" y="vc"/>
              </a:cxn>
            </a:cxnLst>
            <a:rect l="f9" t="f12" r="f10" b="f11"/>
            <a:pathLst>
              <a:path w="1" h="1">
                <a:moveTo>
                  <a:pt x="f2" y="f2"/>
                </a:moveTo>
                <a:lnTo>
                  <a:pt x="f3" y="f2"/>
                </a:lnTo>
                <a:lnTo>
                  <a:pt x="f3" y="f3"/>
                </a:lnTo>
                <a:lnTo>
                  <a:pt x="f2" y="f3"/>
                </a:lnTo>
                <a:close/>
              </a:path>
            </a:pathLst>
          </a:custGeom>
          <a:solidFill>
            <a:srgbClr val="009999"/>
          </a:solidFill>
          <a:ln w="12701" cap="flat">
            <a:solidFill>
              <a:srgbClr val="41719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4000" b="0" i="0" u="none" strike="noStrike" kern="1200" cap="none" spc="0" baseline="0">
                <a:solidFill>
                  <a:srgbClr val="FFFFFF"/>
                </a:solidFill>
                <a:uFillTx/>
                <a:latin typeface="Arial" pitchFamily="34"/>
                <a:cs typeface="Arial" pitchFamily="34"/>
              </a:rPr>
              <a:t>Inklusion</a:t>
            </a:r>
          </a:p>
        </p:txBody>
      </p:sp>
      <p:sp>
        <p:nvSpPr>
          <p:cNvPr id="6" name="Legende mit Pfeil nach oben 4"/>
          <p:cNvSpPr/>
          <p:nvPr/>
        </p:nvSpPr>
        <p:spPr>
          <a:xfrm>
            <a:off x="127814" y="3964152"/>
            <a:ext cx="2281080" cy="2375967"/>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0000"/>
            </a:solidFill>
            <a:prstDash val="solid"/>
            <a:miter/>
          </a:ln>
        </p:spPr>
        <p:txBody>
          <a:bodyPr vert="horz" wrap="square" lIns="91440" tIns="45720" rIns="91440" bIns="45720" anchor="ctr" anchorCtr="0"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0" i="0" u="none" strike="noStrike" kern="1200" cap="none" spc="0" baseline="0">
                <a:solidFill>
                  <a:srgbClr val="009999"/>
                </a:solidFill>
                <a:uFillTx/>
                <a:latin typeface="Arial" pitchFamily="34"/>
                <a:cs typeface="Arial" pitchFamily="34"/>
              </a:rPr>
              <a:t>„Wer soll inkludiert werden?“</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500" b="0" i="0" u="none" strike="noStrike" kern="1200" cap="none" spc="0" baseline="0">
              <a:solidFill>
                <a:srgbClr val="000000"/>
              </a:solidFill>
              <a:uFillTx/>
              <a:latin typeface="Arial" pitchFamily="34"/>
              <a:cs typeface="Arial" pitchFamily="34"/>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0" i="0" u="none" strike="noStrike" kern="1200" cap="none" spc="0" baseline="0">
                <a:solidFill>
                  <a:srgbClr val="000000"/>
                </a:solidFill>
                <a:uFillTx/>
                <a:latin typeface="Arial" pitchFamily="34"/>
                <a:cs typeface="Arial" pitchFamily="34"/>
              </a:rPr>
              <a:t>(zu inkludierende Subjekte)</a:t>
            </a:r>
          </a:p>
        </p:txBody>
      </p:sp>
      <p:sp>
        <p:nvSpPr>
          <p:cNvPr id="7" name="Legende mit Pfeil nach oben 9"/>
          <p:cNvSpPr/>
          <p:nvPr/>
        </p:nvSpPr>
        <p:spPr>
          <a:xfrm>
            <a:off x="2551834" y="3964152"/>
            <a:ext cx="2615385" cy="2375967"/>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0000"/>
            </a:solidFill>
            <a:prstDash val="solid"/>
            <a:miter/>
          </a:ln>
        </p:spPr>
        <p:txBody>
          <a:bodyPr vert="horz" wrap="square" lIns="91440" tIns="45720" rIns="91440" bIns="45720" anchor="ctr" anchorCtr="0"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0" i="0" u="none" strike="noStrike" kern="1200" cap="none" spc="0" baseline="0">
                <a:solidFill>
                  <a:srgbClr val="009999"/>
                </a:solidFill>
                <a:uFillTx/>
                <a:latin typeface="Arial" pitchFamily="34"/>
                <a:cs typeface="Arial" pitchFamily="34"/>
              </a:rPr>
              <a:t>„Wie kann das geschehen?“</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500" b="0" i="0" u="none" strike="noStrike" kern="1200" cap="none" spc="0" baseline="0">
              <a:solidFill>
                <a:srgbClr val="000000"/>
              </a:solidFill>
              <a:uFillTx/>
              <a:latin typeface="Arial" pitchFamily="34"/>
              <a:cs typeface="Arial" pitchFamily="34"/>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0" i="0" u="none" strike="noStrike" kern="1200" cap="none" spc="0" baseline="0">
                <a:solidFill>
                  <a:srgbClr val="000000"/>
                </a:solidFill>
                <a:uFillTx/>
                <a:latin typeface="Arial" pitchFamily="34"/>
                <a:cs typeface="Arial" pitchFamily="34"/>
              </a:rPr>
              <a:t>(Inklusionsformen, Inklusionsstrategien)</a:t>
            </a:r>
          </a:p>
        </p:txBody>
      </p:sp>
      <p:sp>
        <p:nvSpPr>
          <p:cNvPr id="8" name="Legende mit Pfeil nach oben 10"/>
          <p:cNvSpPr/>
          <p:nvPr/>
        </p:nvSpPr>
        <p:spPr>
          <a:xfrm>
            <a:off x="5290471" y="3964152"/>
            <a:ext cx="3716597" cy="2375967"/>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0000"/>
            </a:solidFill>
            <a:prstDash val="solid"/>
            <a:miter/>
          </a:ln>
        </p:spPr>
        <p:txBody>
          <a:bodyPr vert="horz" wrap="square" lIns="91440" tIns="45720" rIns="91440" bIns="45720" anchor="ctr" anchorCtr="0"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0" i="0" u="none" strike="noStrike" kern="1200" cap="none" spc="0" baseline="0">
                <a:solidFill>
                  <a:srgbClr val="009999"/>
                </a:solidFill>
                <a:uFillTx/>
                <a:latin typeface="Arial" pitchFamily="34"/>
                <a:cs typeface="Arial" pitchFamily="34"/>
              </a:rPr>
              <a:t>„Zugang und Teilhabe </a:t>
            </a:r>
            <a:r>
              <a:rPr lang="de-DE" sz="2000" b="0" i="0" u="none" strike="noStrike" kern="0" cap="none" spc="0" baseline="0">
                <a:solidFill>
                  <a:srgbClr val="009999"/>
                </a:solidFill>
                <a:uFillTx/>
                <a:latin typeface="Arial" pitchFamily="34"/>
                <a:cs typeface="Arial" pitchFamily="34"/>
              </a:rPr>
              <a:t>in</a:t>
            </a:r>
            <a:r>
              <a:rPr lang="de-DE" sz="2000" b="0" i="0" u="none" strike="noStrike" kern="1200" cap="none" spc="0" baseline="0">
                <a:solidFill>
                  <a:srgbClr val="009999"/>
                </a:solidFill>
                <a:uFillTx/>
                <a:latin typeface="Arial" pitchFamily="34"/>
                <a:cs typeface="Arial" pitchFamily="34"/>
              </a:rPr>
              <a:t> welchem Bereich?“</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500" b="0" i="0" u="none" strike="noStrike" kern="1200" cap="none" spc="0" baseline="0">
              <a:solidFill>
                <a:srgbClr val="000000"/>
              </a:solidFill>
              <a:uFillTx/>
              <a:latin typeface="Arial" pitchFamily="34"/>
              <a:cs typeface="Arial" pitchFamily="34"/>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0" i="0" u="none" strike="noStrike" kern="1200" cap="none" spc="0" baseline="0">
                <a:solidFill>
                  <a:srgbClr val="000000"/>
                </a:solidFill>
                <a:uFillTx/>
                <a:latin typeface="Arial" pitchFamily="34"/>
                <a:cs typeface="Arial" pitchFamily="34"/>
              </a:rPr>
              <a:t>(von Inklusion betroffene gesellschaftliche Teilbereiche)</a:t>
            </a:r>
          </a:p>
        </p:txBody>
      </p:sp>
      <p:sp>
        <p:nvSpPr>
          <p:cNvPr id="9" name="Textfeld 11"/>
          <p:cNvSpPr txBox="1"/>
          <p:nvPr/>
        </p:nvSpPr>
        <p:spPr>
          <a:xfrm>
            <a:off x="825913" y="6469626"/>
            <a:ext cx="8563895" cy="338556"/>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600" b="0" i="0" u="none" strike="noStrike" kern="1200" cap="none" spc="0" baseline="0">
                <a:solidFill>
                  <a:srgbClr val="000000"/>
                </a:solidFill>
                <a:uFillTx/>
                <a:latin typeface="Arial" pitchFamily="34"/>
                <a:cs typeface="Arial" pitchFamily="34"/>
              </a:rPr>
              <a:t>(eigene Darstellung unter Rückgriff auf BESAND/JUGEL 2015, S. 46-47)</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name="Slide39">
    <p:spTree>
      <p:nvGrpSpPr>
        <p:cNvPr id="1" name=""/>
        <p:cNvGrpSpPr/>
        <p:nvPr/>
      </p:nvGrpSpPr>
      <p:grpSpPr>
        <a:xfrm>
          <a:off x="0" y="0"/>
          <a:ext cx="0" cy="0"/>
          <a:chOff x="0" y="0"/>
          <a:chExt cx="0" cy="0"/>
        </a:xfrm>
      </p:grpSpPr>
      <p:sp>
        <p:nvSpPr>
          <p:cNvPr id="2" name="Titel 3"/>
          <p:cNvSpPr txBox="1">
            <a:spLocks noGrp="1"/>
          </p:cNvSpPr>
          <p:nvPr>
            <p:ph type="title"/>
          </p:nvPr>
        </p:nvSpPr>
        <p:spPr/>
        <p:txBody>
          <a:bodyPr/>
          <a:lstStyle/>
          <a:p>
            <a:pPr lvl="0"/>
            <a:r>
              <a:rPr lang="de-DE"/>
              <a:t>Steg</a:t>
            </a:r>
          </a:p>
        </p:txBody>
      </p:sp>
      <p:sp>
        <p:nvSpPr>
          <p:cNvPr id="3" name="Abgerundete rechteckige Legende 7"/>
          <p:cNvSpPr/>
          <p:nvPr/>
        </p:nvSpPr>
        <p:spPr>
          <a:xfrm>
            <a:off x="386233" y="2251810"/>
            <a:ext cx="2599931" cy="2303254"/>
          </a:xfrm>
          <a:custGeom>
            <a:avLst>
              <a:gd name="f0" fmla="val -3081"/>
              <a:gd name="f1" fmla="val 7026"/>
            </a:avLst>
            <a:gdLst>
              <a:gd name="f2" fmla="val 10800000"/>
              <a:gd name="f3" fmla="val 5400000"/>
              <a:gd name="f4" fmla="val 16200000"/>
              <a:gd name="f5" fmla="val 180"/>
              <a:gd name="f6" fmla="val w"/>
              <a:gd name="f7" fmla="val h"/>
              <a:gd name="f8" fmla="val 0"/>
              <a:gd name="f9" fmla="val 21600"/>
              <a:gd name="f10" fmla="+- 0 0 1"/>
              <a:gd name="f11" fmla="val 2147483647"/>
              <a:gd name="f12" fmla="val 3590"/>
              <a:gd name="f13" fmla="val 8970"/>
              <a:gd name="f14" fmla="val 12630"/>
              <a:gd name="f15" fmla="val 18010"/>
              <a:gd name="f16" fmla="val -2147483647"/>
              <a:gd name="f17" fmla="+- 0 0 180"/>
              <a:gd name="f18" fmla="*/ f6 1 21600"/>
              <a:gd name="f19" fmla="*/ f7 1 21600"/>
              <a:gd name="f20" fmla="+- 0 0 f12"/>
              <a:gd name="f21" fmla="+- 3590 0 f8"/>
              <a:gd name="f22" fmla="+- 0 0 f3"/>
              <a:gd name="f23" fmla="+- 21600 0 f15"/>
              <a:gd name="f24" fmla="+- 18010 0 f9"/>
              <a:gd name="f25" fmla="+- f9 0 f8"/>
              <a:gd name="f26" fmla="pin -2147483647 f0 2147483647"/>
              <a:gd name="f27" fmla="pin -2147483647 f1 2147483647"/>
              <a:gd name="f28" fmla="*/ f17 f2 1"/>
              <a:gd name="f29" fmla="val f26"/>
              <a:gd name="f30" fmla="val f27"/>
              <a:gd name="f31" fmla="abs f20"/>
              <a:gd name="f32" fmla="abs f21"/>
              <a:gd name="f33" fmla="?: f20 f22 f3"/>
              <a:gd name="f34" fmla="?: f20 f3 f22"/>
              <a:gd name="f35" fmla="?: f20 f4 f3"/>
              <a:gd name="f36" fmla="?: f20 f3 f4"/>
              <a:gd name="f37" fmla="abs f23"/>
              <a:gd name="f38" fmla="?: f21 f22 f3"/>
              <a:gd name="f39" fmla="?: f21 f3 f22"/>
              <a:gd name="f40" fmla="?: f23 0 f2"/>
              <a:gd name="f41" fmla="?: f23 f2 0"/>
              <a:gd name="f42" fmla="abs f24"/>
              <a:gd name="f43" fmla="?: f23 f22 f3"/>
              <a:gd name="f44" fmla="?: f23 f3 f22"/>
              <a:gd name="f45" fmla="?: f23 f4 f3"/>
              <a:gd name="f46" fmla="?: f23 f3 f4"/>
              <a:gd name="f47" fmla="?: f24 f22 f3"/>
              <a:gd name="f48" fmla="?: f24 f3 f22"/>
              <a:gd name="f49" fmla="?: f20 0 f2"/>
              <a:gd name="f50" fmla="?: f20 f2 0"/>
              <a:gd name="f51" fmla="*/ f25 1 21600"/>
              <a:gd name="f52" fmla="*/ f26 f18 1"/>
              <a:gd name="f53" fmla="*/ f27 f19 1"/>
              <a:gd name="f54" fmla="*/ f28 1 f5"/>
              <a:gd name="f55" fmla="+- f29 0 10800"/>
              <a:gd name="f56" fmla="+- f30 0 10800"/>
              <a:gd name="f57" fmla="+- f30 0 21600"/>
              <a:gd name="f58" fmla="+- f29 0 21600"/>
              <a:gd name="f59" fmla="?: f20 f36 f35"/>
              <a:gd name="f60" fmla="?: f20 f35 f36"/>
              <a:gd name="f61" fmla="?: f21 f34 f33"/>
              <a:gd name="f62" fmla="?: f21 f41 f40"/>
              <a:gd name="f63" fmla="?: f21 f40 f41"/>
              <a:gd name="f64" fmla="?: f23 f38 f39"/>
              <a:gd name="f65" fmla="?: f23 f46 f45"/>
              <a:gd name="f66" fmla="?: f23 f45 f46"/>
              <a:gd name="f67" fmla="?: f24 f44 f43"/>
              <a:gd name="f68" fmla="?: f24 f50 f49"/>
              <a:gd name="f69" fmla="?: f24 f49 f50"/>
              <a:gd name="f70" fmla="?: f20 f47 f48"/>
              <a:gd name="f71" fmla="*/ 800 f51 1"/>
              <a:gd name="f72" fmla="*/ 20800 f51 1"/>
              <a:gd name="f73" fmla="*/ f29 f18 1"/>
              <a:gd name="f74" fmla="*/ f30 f19 1"/>
              <a:gd name="f75" fmla="+- f54 0 f3"/>
              <a:gd name="f76" fmla="abs f55"/>
              <a:gd name="f77" fmla="abs f56"/>
              <a:gd name="f78" fmla="?: f21 f60 f59"/>
              <a:gd name="f79" fmla="?: f23 f62 f63"/>
              <a:gd name="f80" fmla="?: f24 f66 f65"/>
              <a:gd name="f81" fmla="?: f20 f68 f69"/>
              <a:gd name="f82" fmla="*/ f71 1 f51"/>
              <a:gd name="f83" fmla="*/ f72 1 f51"/>
              <a:gd name="f84" fmla="+- f76 0 f77"/>
              <a:gd name="f85" fmla="+- f77 0 f76"/>
              <a:gd name="f86" fmla="*/ f82 f18 1"/>
              <a:gd name="f87" fmla="*/ f83 f18 1"/>
              <a:gd name="f88" fmla="*/ f83 f19 1"/>
              <a:gd name="f89" fmla="*/ f82 f19 1"/>
              <a:gd name="f90" fmla="?: f56 f10 f84"/>
              <a:gd name="f91" fmla="?: f56 f84 f10"/>
              <a:gd name="f92" fmla="?: f55 f10 f85"/>
              <a:gd name="f93" fmla="?: f55 f85 f10"/>
              <a:gd name="f94" fmla="?: f29 f10 f90"/>
              <a:gd name="f95" fmla="?: f29 f10 f91"/>
              <a:gd name="f96" fmla="?: f57 f92 f10"/>
              <a:gd name="f97" fmla="?: f57 f93 f10"/>
              <a:gd name="f98" fmla="?: f58 f91 f10"/>
              <a:gd name="f99" fmla="?: f58 f90 f10"/>
              <a:gd name="f100" fmla="?: f30 f10 f93"/>
              <a:gd name="f101" fmla="?: f30 f10 f92"/>
              <a:gd name="f102" fmla="?: f94 f29 0"/>
              <a:gd name="f103" fmla="?: f94 f30 6280"/>
              <a:gd name="f104" fmla="?: f95 f29 0"/>
              <a:gd name="f105" fmla="?: f95 f30 15320"/>
              <a:gd name="f106" fmla="?: f96 f29 6280"/>
              <a:gd name="f107" fmla="?: f96 f30 21600"/>
              <a:gd name="f108" fmla="?: f97 f29 15320"/>
              <a:gd name="f109" fmla="?: f97 f30 21600"/>
              <a:gd name="f110" fmla="?: f98 f29 21600"/>
              <a:gd name="f111" fmla="?: f98 f30 15320"/>
              <a:gd name="f112" fmla="?: f99 f29 21600"/>
              <a:gd name="f113" fmla="?: f99 f30 6280"/>
              <a:gd name="f114" fmla="?: f100 f29 15320"/>
              <a:gd name="f115" fmla="?: f100 f30 0"/>
              <a:gd name="f116" fmla="?: f101 f29 6280"/>
              <a:gd name="f117" fmla="?: f101 f30 0"/>
            </a:gdLst>
            <a:ahLst>
              <a:ahXY gdRefX="f0" minX="f16" maxX="f11" gdRefY="f1" minY="f16" maxY="f11">
                <a:pos x="f52" y="f53"/>
              </a:ahXY>
            </a:ahLst>
            <a:cxnLst>
              <a:cxn ang="3cd4">
                <a:pos x="hc" y="t"/>
              </a:cxn>
              <a:cxn ang="0">
                <a:pos x="r" y="vc"/>
              </a:cxn>
              <a:cxn ang="cd4">
                <a:pos x="hc" y="b"/>
              </a:cxn>
              <a:cxn ang="cd2">
                <a:pos x="l" y="vc"/>
              </a:cxn>
              <a:cxn ang="f75">
                <a:pos x="f73" y="f74"/>
              </a:cxn>
            </a:cxnLst>
            <a:rect l="f86" t="f89" r="f87" b="f88"/>
            <a:pathLst>
              <a:path w="21600" h="21600">
                <a:moveTo>
                  <a:pt x="f12" y="f8"/>
                </a:moveTo>
                <a:arcTo wR="f31" hR="f32" stAng="f78" swAng="f61"/>
                <a:lnTo>
                  <a:pt x="f102" y="f103"/>
                </a:lnTo>
                <a:lnTo>
                  <a:pt x="f8" y="f13"/>
                </a:lnTo>
                <a:lnTo>
                  <a:pt x="f8" y="f14"/>
                </a:lnTo>
                <a:lnTo>
                  <a:pt x="f104" y="f105"/>
                </a:lnTo>
                <a:lnTo>
                  <a:pt x="f8" y="f15"/>
                </a:lnTo>
                <a:arcTo wR="f32" hR="f37" stAng="f79" swAng="f64"/>
                <a:lnTo>
                  <a:pt x="f106" y="f107"/>
                </a:lnTo>
                <a:lnTo>
                  <a:pt x="f13" y="f9"/>
                </a:lnTo>
                <a:lnTo>
                  <a:pt x="f14" y="f9"/>
                </a:lnTo>
                <a:lnTo>
                  <a:pt x="f108" y="f109"/>
                </a:lnTo>
                <a:lnTo>
                  <a:pt x="f15" y="f9"/>
                </a:lnTo>
                <a:arcTo wR="f37" hR="f42" stAng="f80" swAng="f67"/>
                <a:lnTo>
                  <a:pt x="f110" y="f111"/>
                </a:lnTo>
                <a:lnTo>
                  <a:pt x="f9" y="f14"/>
                </a:lnTo>
                <a:lnTo>
                  <a:pt x="f9" y="f13"/>
                </a:lnTo>
                <a:lnTo>
                  <a:pt x="f112" y="f113"/>
                </a:lnTo>
                <a:lnTo>
                  <a:pt x="f9" y="f12"/>
                </a:lnTo>
                <a:arcTo wR="f42" hR="f31" stAng="f81" swAng="f70"/>
                <a:lnTo>
                  <a:pt x="f114" y="f115"/>
                </a:lnTo>
                <a:lnTo>
                  <a:pt x="f14" y="f8"/>
                </a:lnTo>
                <a:lnTo>
                  <a:pt x="f13" y="f8"/>
                </a:lnTo>
                <a:lnTo>
                  <a:pt x="f116" y="f117"/>
                </a:lnTo>
                <a:close/>
              </a:path>
            </a:pathLst>
          </a:custGeom>
          <a:solidFill>
            <a:srgbClr val="FFF2CC"/>
          </a:solidFill>
          <a:ln w="57150" cap="flat">
            <a:solidFill>
              <a:srgbClr val="ED7D31"/>
            </a:solidFill>
            <a:prstDash val="solid"/>
            <a:miter/>
          </a:ln>
        </p:spPr>
        <p:txBody>
          <a:bodyPr vert="horz" wrap="square" lIns="91440" tIns="45720" rIns="91440" bIns="45720" anchor="ctr" anchorCtr="0"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0" i="0" u="none" strike="noStrike" kern="1200" cap="none" spc="0" baseline="0">
                <a:solidFill>
                  <a:srgbClr val="000000"/>
                </a:solidFill>
                <a:uFillTx/>
                <a:latin typeface="Arial" pitchFamily="34"/>
                <a:cs typeface="Arial" pitchFamily="34"/>
              </a:rPr>
              <a:t>Vergleichen Sie Ihr eigenes Begriffsverständnis mit den unterschiedlichen Begriffsdefinitionen im Folgenden.</a:t>
            </a:r>
            <a:endParaRPr lang="de-DE" sz="2200" b="0" i="0" u="none" strike="noStrike" kern="1200" cap="none" spc="0" baseline="0">
              <a:solidFill>
                <a:srgbClr val="000000"/>
              </a:solidFill>
              <a:uFillTx/>
              <a:latin typeface="Arial" pitchFamily="34"/>
              <a:cs typeface="Arial" pitchFamily="34"/>
            </a:endParaRPr>
          </a:p>
        </p:txBody>
      </p:sp>
      <p:sp>
        <p:nvSpPr>
          <p:cNvPr id="4" name="Abgerundete rechteckige Legende 19"/>
          <p:cNvSpPr/>
          <p:nvPr/>
        </p:nvSpPr>
        <p:spPr>
          <a:xfrm>
            <a:off x="3507089" y="1546616"/>
            <a:ext cx="5347667" cy="3950701"/>
          </a:xfrm>
          <a:custGeom>
            <a:avLst>
              <a:gd name="f0" fmla="val -2902"/>
              <a:gd name="f1" fmla="val 6397"/>
            </a:avLst>
            <a:gdLst>
              <a:gd name="f2" fmla="val 10800000"/>
              <a:gd name="f3" fmla="val 5400000"/>
              <a:gd name="f4" fmla="val 16200000"/>
              <a:gd name="f5" fmla="val 180"/>
              <a:gd name="f6" fmla="val w"/>
              <a:gd name="f7" fmla="val h"/>
              <a:gd name="f8" fmla="val 0"/>
              <a:gd name="f9" fmla="val 21600"/>
              <a:gd name="f10" fmla="+- 0 0 1"/>
              <a:gd name="f11" fmla="val 2147483647"/>
              <a:gd name="f12" fmla="val 3590"/>
              <a:gd name="f13" fmla="val 8970"/>
              <a:gd name="f14" fmla="val 12630"/>
              <a:gd name="f15" fmla="val 18010"/>
              <a:gd name="f16" fmla="val -2147483647"/>
              <a:gd name="f17" fmla="+- 0 0 180"/>
              <a:gd name="f18" fmla="*/ f6 1 21600"/>
              <a:gd name="f19" fmla="*/ f7 1 21600"/>
              <a:gd name="f20" fmla="+- 0 0 f12"/>
              <a:gd name="f21" fmla="+- 3590 0 f8"/>
              <a:gd name="f22" fmla="+- 0 0 f3"/>
              <a:gd name="f23" fmla="+- 21600 0 f15"/>
              <a:gd name="f24" fmla="+- 18010 0 f9"/>
              <a:gd name="f25" fmla="+- f9 0 f8"/>
              <a:gd name="f26" fmla="pin -2147483647 f0 2147483647"/>
              <a:gd name="f27" fmla="pin -2147483647 f1 2147483647"/>
              <a:gd name="f28" fmla="*/ f17 f2 1"/>
              <a:gd name="f29" fmla="val f26"/>
              <a:gd name="f30" fmla="val f27"/>
              <a:gd name="f31" fmla="abs f20"/>
              <a:gd name="f32" fmla="abs f21"/>
              <a:gd name="f33" fmla="?: f20 f22 f3"/>
              <a:gd name="f34" fmla="?: f20 f3 f22"/>
              <a:gd name="f35" fmla="?: f20 f4 f3"/>
              <a:gd name="f36" fmla="?: f20 f3 f4"/>
              <a:gd name="f37" fmla="abs f23"/>
              <a:gd name="f38" fmla="?: f21 f22 f3"/>
              <a:gd name="f39" fmla="?: f21 f3 f22"/>
              <a:gd name="f40" fmla="?: f23 0 f2"/>
              <a:gd name="f41" fmla="?: f23 f2 0"/>
              <a:gd name="f42" fmla="abs f24"/>
              <a:gd name="f43" fmla="?: f23 f22 f3"/>
              <a:gd name="f44" fmla="?: f23 f3 f22"/>
              <a:gd name="f45" fmla="?: f23 f4 f3"/>
              <a:gd name="f46" fmla="?: f23 f3 f4"/>
              <a:gd name="f47" fmla="?: f24 f22 f3"/>
              <a:gd name="f48" fmla="?: f24 f3 f22"/>
              <a:gd name="f49" fmla="?: f20 0 f2"/>
              <a:gd name="f50" fmla="?: f20 f2 0"/>
              <a:gd name="f51" fmla="*/ f25 1 21600"/>
              <a:gd name="f52" fmla="*/ f26 f18 1"/>
              <a:gd name="f53" fmla="*/ f27 f19 1"/>
              <a:gd name="f54" fmla="*/ f28 1 f5"/>
              <a:gd name="f55" fmla="+- f29 0 10800"/>
              <a:gd name="f56" fmla="+- f30 0 10800"/>
              <a:gd name="f57" fmla="+- f30 0 21600"/>
              <a:gd name="f58" fmla="+- f29 0 21600"/>
              <a:gd name="f59" fmla="?: f20 f36 f35"/>
              <a:gd name="f60" fmla="?: f20 f35 f36"/>
              <a:gd name="f61" fmla="?: f21 f34 f33"/>
              <a:gd name="f62" fmla="?: f21 f41 f40"/>
              <a:gd name="f63" fmla="?: f21 f40 f41"/>
              <a:gd name="f64" fmla="?: f23 f38 f39"/>
              <a:gd name="f65" fmla="?: f23 f46 f45"/>
              <a:gd name="f66" fmla="?: f23 f45 f46"/>
              <a:gd name="f67" fmla="?: f24 f44 f43"/>
              <a:gd name="f68" fmla="?: f24 f50 f49"/>
              <a:gd name="f69" fmla="?: f24 f49 f50"/>
              <a:gd name="f70" fmla="?: f20 f47 f48"/>
              <a:gd name="f71" fmla="*/ 800 f51 1"/>
              <a:gd name="f72" fmla="*/ 20800 f51 1"/>
              <a:gd name="f73" fmla="*/ f29 f18 1"/>
              <a:gd name="f74" fmla="*/ f30 f19 1"/>
              <a:gd name="f75" fmla="+- f54 0 f3"/>
              <a:gd name="f76" fmla="abs f55"/>
              <a:gd name="f77" fmla="abs f56"/>
              <a:gd name="f78" fmla="?: f21 f60 f59"/>
              <a:gd name="f79" fmla="?: f23 f62 f63"/>
              <a:gd name="f80" fmla="?: f24 f66 f65"/>
              <a:gd name="f81" fmla="?: f20 f68 f69"/>
              <a:gd name="f82" fmla="*/ f71 1 f51"/>
              <a:gd name="f83" fmla="*/ f72 1 f51"/>
              <a:gd name="f84" fmla="+- f76 0 f77"/>
              <a:gd name="f85" fmla="+- f77 0 f76"/>
              <a:gd name="f86" fmla="*/ f82 f18 1"/>
              <a:gd name="f87" fmla="*/ f83 f18 1"/>
              <a:gd name="f88" fmla="*/ f83 f19 1"/>
              <a:gd name="f89" fmla="*/ f82 f19 1"/>
              <a:gd name="f90" fmla="?: f56 f10 f84"/>
              <a:gd name="f91" fmla="?: f56 f84 f10"/>
              <a:gd name="f92" fmla="?: f55 f10 f85"/>
              <a:gd name="f93" fmla="?: f55 f85 f10"/>
              <a:gd name="f94" fmla="?: f29 f10 f90"/>
              <a:gd name="f95" fmla="?: f29 f10 f91"/>
              <a:gd name="f96" fmla="?: f57 f92 f10"/>
              <a:gd name="f97" fmla="?: f57 f93 f10"/>
              <a:gd name="f98" fmla="?: f58 f91 f10"/>
              <a:gd name="f99" fmla="?: f58 f90 f10"/>
              <a:gd name="f100" fmla="?: f30 f10 f93"/>
              <a:gd name="f101" fmla="?: f30 f10 f92"/>
              <a:gd name="f102" fmla="?: f94 f29 0"/>
              <a:gd name="f103" fmla="?: f94 f30 6280"/>
              <a:gd name="f104" fmla="?: f95 f29 0"/>
              <a:gd name="f105" fmla="?: f95 f30 15320"/>
              <a:gd name="f106" fmla="?: f96 f29 6280"/>
              <a:gd name="f107" fmla="?: f96 f30 21600"/>
              <a:gd name="f108" fmla="?: f97 f29 15320"/>
              <a:gd name="f109" fmla="?: f97 f30 21600"/>
              <a:gd name="f110" fmla="?: f98 f29 21600"/>
              <a:gd name="f111" fmla="?: f98 f30 15320"/>
              <a:gd name="f112" fmla="?: f99 f29 21600"/>
              <a:gd name="f113" fmla="?: f99 f30 6280"/>
              <a:gd name="f114" fmla="?: f100 f29 15320"/>
              <a:gd name="f115" fmla="?: f100 f30 0"/>
              <a:gd name="f116" fmla="?: f101 f29 6280"/>
              <a:gd name="f117" fmla="?: f101 f30 0"/>
            </a:gdLst>
            <a:ahLst>
              <a:ahXY gdRefX="f0" minX="f16" maxX="f11" gdRefY="f1" minY="f16" maxY="f11">
                <a:pos x="f52" y="f53"/>
              </a:ahXY>
            </a:ahLst>
            <a:cxnLst>
              <a:cxn ang="3cd4">
                <a:pos x="hc" y="t"/>
              </a:cxn>
              <a:cxn ang="0">
                <a:pos x="r" y="vc"/>
              </a:cxn>
              <a:cxn ang="cd4">
                <a:pos x="hc" y="b"/>
              </a:cxn>
              <a:cxn ang="cd2">
                <a:pos x="l" y="vc"/>
              </a:cxn>
              <a:cxn ang="f75">
                <a:pos x="f73" y="f74"/>
              </a:cxn>
            </a:cxnLst>
            <a:rect l="f86" t="f89" r="f87" b="f88"/>
            <a:pathLst>
              <a:path w="21600" h="21600">
                <a:moveTo>
                  <a:pt x="f12" y="f8"/>
                </a:moveTo>
                <a:arcTo wR="f31" hR="f32" stAng="f78" swAng="f61"/>
                <a:lnTo>
                  <a:pt x="f102" y="f103"/>
                </a:lnTo>
                <a:lnTo>
                  <a:pt x="f8" y="f13"/>
                </a:lnTo>
                <a:lnTo>
                  <a:pt x="f8" y="f14"/>
                </a:lnTo>
                <a:lnTo>
                  <a:pt x="f104" y="f105"/>
                </a:lnTo>
                <a:lnTo>
                  <a:pt x="f8" y="f15"/>
                </a:lnTo>
                <a:arcTo wR="f32" hR="f37" stAng="f79" swAng="f64"/>
                <a:lnTo>
                  <a:pt x="f106" y="f107"/>
                </a:lnTo>
                <a:lnTo>
                  <a:pt x="f13" y="f9"/>
                </a:lnTo>
                <a:lnTo>
                  <a:pt x="f14" y="f9"/>
                </a:lnTo>
                <a:lnTo>
                  <a:pt x="f108" y="f109"/>
                </a:lnTo>
                <a:lnTo>
                  <a:pt x="f15" y="f9"/>
                </a:lnTo>
                <a:arcTo wR="f37" hR="f42" stAng="f80" swAng="f67"/>
                <a:lnTo>
                  <a:pt x="f110" y="f111"/>
                </a:lnTo>
                <a:lnTo>
                  <a:pt x="f9" y="f14"/>
                </a:lnTo>
                <a:lnTo>
                  <a:pt x="f9" y="f13"/>
                </a:lnTo>
                <a:lnTo>
                  <a:pt x="f112" y="f113"/>
                </a:lnTo>
                <a:lnTo>
                  <a:pt x="f9" y="f12"/>
                </a:lnTo>
                <a:arcTo wR="f42" hR="f31" stAng="f81" swAng="f70"/>
                <a:lnTo>
                  <a:pt x="f114" y="f115"/>
                </a:lnTo>
                <a:lnTo>
                  <a:pt x="f14" y="f8"/>
                </a:lnTo>
                <a:lnTo>
                  <a:pt x="f13" y="f8"/>
                </a:lnTo>
                <a:lnTo>
                  <a:pt x="f116" y="f117"/>
                </a:lnTo>
                <a:close/>
              </a:path>
            </a:pathLst>
          </a:custGeom>
          <a:solidFill>
            <a:srgbClr val="FFF2CC"/>
          </a:solidFill>
          <a:ln w="57150" cap="flat">
            <a:solidFill>
              <a:srgbClr val="ED7D31"/>
            </a:solidFill>
            <a:prstDash val="solid"/>
            <a:miter/>
          </a:ln>
        </p:spPr>
        <p:txBody>
          <a:bodyPr vert="horz" wrap="square" lIns="91440" tIns="45720" rIns="91440" bIns="45720" anchor="ctr" anchorCtr="0"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2000" b="0" i="0" u="none" strike="noStrike" kern="1200" cap="none" spc="0" baseline="0">
              <a:solidFill>
                <a:srgbClr val="000000"/>
              </a:solidFill>
              <a:uFillTx/>
              <a:latin typeface="Arial" pitchFamily="34"/>
              <a:cs typeface="Arial" pitchFamily="34"/>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2000" b="0" i="0" u="none" strike="noStrike" kern="1200" cap="none" spc="0" baseline="0">
              <a:solidFill>
                <a:srgbClr val="000000"/>
              </a:solidFill>
              <a:uFillTx/>
              <a:latin typeface="Arial" pitchFamily="34"/>
              <a:cs typeface="Arial" pitchFamily="34"/>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2000" b="0" i="0" u="none" strike="noStrike" kern="1200" cap="none" spc="0" baseline="0">
              <a:solidFill>
                <a:srgbClr val="000000"/>
              </a:solidFill>
              <a:uFillTx/>
              <a:latin typeface="Arial" pitchFamily="34"/>
              <a:cs typeface="Arial" pitchFamily="34"/>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0" i="0" u="none" strike="noStrike" kern="0" cap="none" spc="0" baseline="0">
                <a:solidFill>
                  <a:srgbClr val="000000"/>
                </a:solidFill>
                <a:uFillTx/>
                <a:latin typeface="Arial" pitchFamily="34"/>
                <a:cs typeface="Arial" pitchFamily="34"/>
              </a:rPr>
              <a:t>Die</a:t>
            </a:r>
            <a:r>
              <a:rPr lang="de-DE" sz="2000" b="0" i="0" u="none" strike="noStrike" kern="1200" cap="none" spc="0" baseline="0">
                <a:solidFill>
                  <a:srgbClr val="000000"/>
                </a:solidFill>
                <a:uFillTx/>
                <a:latin typeface="Arial" pitchFamily="34"/>
                <a:cs typeface="Arial" pitchFamily="34"/>
              </a:rPr>
              <a:t> </a:t>
            </a:r>
            <a:r>
              <a:rPr lang="de-DE" sz="2000" b="1" i="0" u="none" strike="noStrike" kern="1200" cap="none" spc="0" baseline="0">
                <a:solidFill>
                  <a:srgbClr val="C55A11"/>
                </a:solidFill>
                <a:uFillTx/>
                <a:latin typeface="Arial" pitchFamily="34"/>
                <a:cs typeface="Arial" pitchFamily="34"/>
              </a:rPr>
              <a:t>Reflexionsfragen</a:t>
            </a:r>
            <a:r>
              <a:rPr lang="de-DE" sz="2000" b="0" i="0" u="none" strike="noStrike" kern="1200" cap="none" spc="0" baseline="0">
                <a:solidFill>
                  <a:srgbClr val="000000"/>
                </a:solidFill>
                <a:uFillTx/>
                <a:latin typeface="Arial" pitchFamily="34"/>
                <a:cs typeface="Arial" pitchFamily="34"/>
              </a:rPr>
              <a:t> können Ihnen dabei weiterhelfen:</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2000" b="0" i="0" u="none" strike="noStrike" kern="1200" cap="none" spc="0" baseline="0">
              <a:solidFill>
                <a:srgbClr val="000000"/>
              </a:solidFill>
              <a:uFillTx/>
              <a:latin typeface="Arial" pitchFamily="34"/>
              <a:cs typeface="Arial" pitchFamily="34"/>
            </a:endParaRPr>
          </a:p>
          <a:p>
            <a:pPr marL="342900" marR="0" lvl="0" indent="-342900" algn="just"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de-DE" sz="2000" b="0" i="0" u="none" strike="noStrike" kern="1200" cap="none" spc="0" baseline="0">
                <a:solidFill>
                  <a:srgbClr val="000000"/>
                </a:solidFill>
                <a:uFillTx/>
                <a:latin typeface="Arial" pitchFamily="34"/>
                <a:cs typeface="Arial" pitchFamily="34"/>
              </a:rPr>
              <a:t>In welcher Definition und in welchem Schwerpunkt finden Sie sich am meisten wieder?</a:t>
            </a:r>
          </a:p>
          <a:p>
            <a:pPr marL="342900" marR="0" lvl="0" indent="-342900" algn="just"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de-DE" sz="2000" b="0" i="0" u="none" strike="noStrike" kern="1200" cap="none" spc="0" baseline="0">
                <a:solidFill>
                  <a:srgbClr val="000000"/>
                </a:solidFill>
                <a:uFillTx/>
                <a:latin typeface="Arial" pitchFamily="34"/>
                <a:cs typeface="Arial" pitchFamily="34"/>
              </a:rPr>
              <a:t>Welche Vorstellungen sehen Sie kritisch und warum?</a:t>
            </a:r>
          </a:p>
          <a:p>
            <a:pPr marL="342900" marR="0" lvl="0" indent="-342900" algn="just"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de-DE" sz="2000" b="0" i="0" u="none" strike="noStrike" kern="1200" cap="none" spc="0" baseline="0">
                <a:solidFill>
                  <a:srgbClr val="000000"/>
                </a:solidFill>
                <a:uFillTx/>
                <a:latin typeface="Arial" pitchFamily="34"/>
                <a:cs typeface="Arial" pitchFamily="34"/>
              </a:rPr>
              <a:t>Welche Beschreibungen empfinden Sie als Bereicherung? </a:t>
            </a:r>
          </a:p>
          <a:p>
            <a:pPr marL="342900" marR="0" lvl="0" indent="-342900" algn="just"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de-DE" sz="2000" b="0" i="0" u="none" strike="noStrike" kern="1200" cap="none" spc="0" baseline="0">
              <a:solidFill>
                <a:srgbClr val="000000"/>
              </a:solidFill>
              <a:uFillTx/>
              <a:latin typeface="Arial" pitchFamily="34"/>
              <a:cs typeface="Arial" pitchFamily="34"/>
            </a:endParaRPr>
          </a:p>
          <a:p>
            <a:pPr marL="342900" marR="0" lvl="0" indent="-342900" algn="just"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de-DE" sz="2200" b="0" i="0" u="none" strike="noStrike" kern="1200" cap="none" spc="0" baseline="0">
              <a:solidFill>
                <a:srgbClr val="000000"/>
              </a:solidFill>
              <a:uFillTx/>
              <a:latin typeface="Arial" pitchFamily="34"/>
              <a:cs typeface="Arial" pitchFamily="34"/>
            </a:endParaRPr>
          </a:p>
        </p:txBody>
      </p:sp>
      <p:sp>
        <p:nvSpPr>
          <p:cNvPr id="5" name="Textfeld 17"/>
          <p:cNvSpPr txBox="1"/>
          <p:nvPr/>
        </p:nvSpPr>
        <p:spPr>
          <a:xfrm>
            <a:off x="292178" y="4754907"/>
            <a:ext cx="1727411" cy="1200332"/>
          </a:xfrm>
          <a:prstGeom prst="rect">
            <a:avLst/>
          </a:prstGeom>
          <a:solidFill>
            <a:srgbClr val="FFFFFF"/>
          </a:solid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800" b="0" i="0" u="none" strike="noStrike" kern="1200" cap="none" spc="0" baseline="0">
                <a:solidFill>
                  <a:srgbClr val="000000"/>
                </a:solidFill>
                <a:uFillTx/>
                <a:latin typeface="Arial" pitchFamily="34"/>
                <a:cs typeface="Arial" pitchFamily="34"/>
              </a:rPr>
              <a:t>Verwenden Sie dazu  das vorbereitete Übungsblatt. </a:t>
            </a:r>
          </a:p>
        </p:txBody>
      </p:sp>
      <p:sp>
        <p:nvSpPr>
          <p:cNvPr id="6" name="Vertikales Scrollen 16"/>
          <p:cNvSpPr/>
          <p:nvPr/>
        </p:nvSpPr>
        <p:spPr>
          <a:xfrm>
            <a:off x="2236046" y="4972068"/>
            <a:ext cx="832570" cy="766011"/>
          </a:xfrm>
          <a:custGeom>
            <a:avLst/>
            <a:gdLst>
              <a:gd name="f0" fmla="val 10800000"/>
              <a:gd name="f1" fmla="val 5400000"/>
              <a:gd name="f2" fmla="val 16200000"/>
              <a:gd name="f3" fmla="val 180"/>
              <a:gd name="f4" fmla="val w"/>
              <a:gd name="f5" fmla="val h"/>
              <a:gd name="f6" fmla="val ss"/>
              <a:gd name="f7" fmla="val 0"/>
              <a:gd name="f8" fmla="+- 0 0 5400000"/>
              <a:gd name="f9" fmla="+- 0 0 10800000"/>
              <a:gd name="f10" fmla="val 12500"/>
              <a:gd name="f11" fmla="+- 0 0 -90"/>
              <a:gd name="f12" fmla="+- 0 0 -270"/>
              <a:gd name="f13" fmla="abs f4"/>
              <a:gd name="f14" fmla="abs f5"/>
              <a:gd name="f15" fmla="abs f6"/>
              <a:gd name="f16" fmla="*/ f11 f0 1"/>
              <a:gd name="f17" fmla="*/ f12 f0 1"/>
              <a:gd name="f18" fmla="?: f13 f4 1"/>
              <a:gd name="f19" fmla="?: f14 f5 1"/>
              <a:gd name="f20" fmla="?: f15 f6 1"/>
              <a:gd name="f21" fmla="*/ f16 1 f3"/>
              <a:gd name="f22" fmla="*/ f17 1 f3"/>
              <a:gd name="f23" fmla="*/ f18 1 21600"/>
              <a:gd name="f24" fmla="*/ f19 1 21600"/>
              <a:gd name="f25" fmla="*/ 21600 f18 1"/>
              <a:gd name="f26" fmla="*/ 21600 f19 1"/>
              <a:gd name="f27" fmla="+- f21 0 f1"/>
              <a:gd name="f28" fmla="+- f22 0 f1"/>
              <a:gd name="f29" fmla="min f24 f23"/>
              <a:gd name="f30" fmla="*/ f25 1 f20"/>
              <a:gd name="f31" fmla="*/ f26 1 f20"/>
              <a:gd name="f32" fmla="val f30"/>
              <a:gd name="f33" fmla="val f31"/>
              <a:gd name="f34" fmla="*/ f7 f29 1"/>
              <a:gd name="f35" fmla="+- f33 0 f7"/>
              <a:gd name="f36" fmla="+- f32 0 f7"/>
              <a:gd name="f37" fmla="*/ f33 f29 1"/>
              <a:gd name="f38" fmla="*/ f35 1 2"/>
              <a:gd name="f39" fmla="min f36 f35"/>
              <a:gd name="f40" fmla="+- f7 f38 0"/>
              <a:gd name="f41" fmla="*/ f39 f10 1"/>
              <a:gd name="f42" fmla="*/ f41 1 100000"/>
              <a:gd name="f43" fmla="*/ f40 f29 1"/>
              <a:gd name="f44" fmla="*/ f42 1 2"/>
              <a:gd name="f45" fmla="*/ f42 1 4"/>
              <a:gd name="f46" fmla="+- f42 f42 0"/>
              <a:gd name="f47" fmla="+- f32 0 f42"/>
              <a:gd name="f48" fmla="+- f33 0 f42"/>
              <a:gd name="f49" fmla="*/ f42 f29 1"/>
              <a:gd name="f50" fmla="+- f42 f44 0"/>
              <a:gd name="f51" fmla="+- f32 0 f44"/>
              <a:gd name="f52" fmla="+- f33 0 f44"/>
              <a:gd name="f53" fmla="*/ f47 f29 1"/>
              <a:gd name="f54" fmla="*/ f44 f29 1"/>
              <a:gd name="f55" fmla="*/ f45 f29 1"/>
              <a:gd name="f56" fmla="*/ f48 f29 1"/>
              <a:gd name="f57" fmla="*/ f46 f29 1"/>
              <a:gd name="f58" fmla="*/ f52 f29 1"/>
              <a:gd name="f59" fmla="*/ f51 f29 1"/>
              <a:gd name="f60" fmla="*/ f50 f29 1"/>
            </a:gdLst>
            <a:ahLst/>
            <a:cxnLst>
              <a:cxn ang="3cd4">
                <a:pos x="hc" y="t"/>
              </a:cxn>
              <a:cxn ang="0">
                <a:pos x="r" y="vc"/>
              </a:cxn>
              <a:cxn ang="cd4">
                <a:pos x="hc" y="b"/>
              </a:cxn>
              <a:cxn ang="cd2">
                <a:pos x="l" y="vc"/>
              </a:cxn>
              <a:cxn ang="f27">
                <a:pos x="f49" y="f43"/>
              </a:cxn>
              <a:cxn ang="f28">
                <a:pos x="f53" y="f43"/>
              </a:cxn>
            </a:cxnLst>
            <a:rect l="f49" t="f49" r="f53" b="f58"/>
            <a:pathLst>
              <a:path stroke="0">
                <a:moveTo>
                  <a:pt x="f54" y="f37"/>
                </a:moveTo>
                <a:arcTo wR="f54" hR="f54" stAng="f1" swAng="f8"/>
                <a:lnTo>
                  <a:pt x="f54" y="f58"/>
                </a:lnTo>
                <a:arcTo wR="f55" hR="f55" stAng="f1" swAng="f9"/>
                <a:lnTo>
                  <a:pt x="f49" y="f56"/>
                </a:lnTo>
                <a:lnTo>
                  <a:pt x="f49" y="f54"/>
                </a:lnTo>
                <a:arcTo wR="f54" hR="f54" stAng="f0" swAng="f1"/>
                <a:lnTo>
                  <a:pt x="f59" y="f34"/>
                </a:lnTo>
                <a:arcTo wR="f54" hR="f54" stAng="f2" swAng="f0"/>
                <a:lnTo>
                  <a:pt x="f53" y="f49"/>
                </a:lnTo>
                <a:lnTo>
                  <a:pt x="f53" y="f58"/>
                </a:lnTo>
                <a:arcTo wR="f54" hR="f54" stAng="f7" swAng="f1"/>
                <a:close/>
                <a:moveTo>
                  <a:pt x="f57" y="f54"/>
                </a:moveTo>
                <a:arcTo wR="f54" hR="f54" stAng="f7" swAng="f1"/>
                <a:arcTo wR="f55" hR="f55" stAng="f1" swAng="f0"/>
                <a:close/>
              </a:path>
              <a:path stroke="0">
                <a:moveTo>
                  <a:pt x="f57" y="f54"/>
                </a:moveTo>
                <a:arcTo wR="f54" hR="f54" stAng="f7" swAng="f1"/>
                <a:arcTo wR="f55" hR="f55" stAng="f1" swAng="f0"/>
                <a:close/>
                <a:moveTo>
                  <a:pt x="f49" y="f58"/>
                </a:moveTo>
                <a:arcTo wR="f54" hR="f54" stAng="f7" swAng="f2"/>
                <a:arcTo wR="f55" hR="f55" stAng="f2" swAng="f0"/>
                <a:close/>
              </a:path>
              <a:path fill="none">
                <a:moveTo>
                  <a:pt x="f49" y="f56"/>
                </a:moveTo>
                <a:lnTo>
                  <a:pt x="f49" y="f54"/>
                </a:lnTo>
                <a:arcTo wR="f54" hR="f54" stAng="f0" swAng="f1"/>
                <a:lnTo>
                  <a:pt x="f59" y="f34"/>
                </a:lnTo>
                <a:arcTo wR="f54" hR="f54" stAng="f2" swAng="f0"/>
                <a:lnTo>
                  <a:pt x="f53" y="f49"/>
                </a:lnTo>
                <a:lnTo>
                  <a:pt x="f53" y="f58"/>
                </a:lnTo>
                <a:arcTo wR="f54" hR="f54" stAng="f7" swAng="f1"/>
                <a:lnTo>
                  <a:pt x="f54" y="f37"/>
                </a:lnTo>
                <a:arcTo wR="f54" hR="f54" stAng="f1" swAng="f0"/>
                <a:close/>
                <a:moveTo>
                  <a:pt x="f60" y="f34"/>
                </a:moveTo>
                <a:arcTo wR="f54" hR="f54" stAng="f2" swAng="f0"/>
                <a:arcTo wR="f55" hR="f55" stAng="f1" swAng="f0"/>
                <a:lnTo>
                  <a:pt x="f57" y="f54"/>
                </a:lnTo>
                <a:moveTo>
                  <a:pt x="f53" y="f49"/>
                </a:moveTo>
                <a:lnTo>
                  <a:pt x="f60" y="f49"/>
                </a:lnTo>
                <a:moveTo>
                  <a:pt x="f54" y="f56"/>
                </a:moveTo>
                <a:arcTo wR="f55" hR="f55" stAng="f2" swAng="f0"/>
                <a:lnTo>
                  <a:pt x="f49" y="f58"/>
                </a:lnTo>
                <a:moveTo>
                  <a:pt x="f54" y="f37"/>
                </a:moveTo>
                <a:arcTo wR="f54" hR="f54" stAng="f1" swAng="f8"/>
                <a:lnTo>
                  <a:pt x="f49" y="f56"/>
                </a:lnTo>
              </a:path>
            </a:pathLst>
          </a:custGeom>
          <a:solidFill>
            <a:srgbClr val="FFFFFF"/>
          </a:solidFill>
          <a:ln w="12701" cap="flat">
            <a:solidFill>
              <a:srgbClr val="0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7" name="Chevron 9"/>
          <p:cNvSpPr/>
          <p:nvPr/>
        </p:nvSpPr>
        <p:spPr>
          <a:xfrm flipH="1">
            <a:off x="5889522" y="6012655"/>
            <a:ext cx="3144859" cy="407319"/>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abs f3"/>
              <a:gd name="f12" fmla="abs f4"/>
              <a:gd name="f13" fmla="abs f5"/>
              <a:gd name="f14" fmla="*/ f8 f0 1"/>
              <a:gd name="f15" fmla="*/ f9 f0 1"/>
              <a:gd name="f16" fmla="*/ f10 f0 1"/>
              <a:gd name="f17" fmla="?: f11 f3 1"/>
              <a:gd name="f18" fmla="?: f12 f4 1"/>
              <a:gd name="f19" fmla="?: f13 f5 1"/>
              <a:gd name="f20" fmla="*/ f14 1 f2"/>
              <a:gd name="f21" fmla="*/ f15 1 f2"/>
              <a:gd name="f22" fmla="*/ f16 1 f2"/>
              <a:gd name="f23" fmla="*/ f17 1 21600"/>
              <a:gd name="f24" fmla="*/ f18 1 21600"/>
              <a:gd name="f25" fmla="*/ 21600 f17 1"/>
              <a:gd name="f26" fmla="*/ 21600 f18 1"/>
              <a:gd name="f27" fmla="+- f20 0 f1"/>
              <a:gd name="f28" fmla="+- f21 0 f1"/>
              <a:gd name="f29" fmla="+- f22 0 f1"/>
              <a:gd name="f30" fmla="min f24 f23"/>
              <a:gd name="f31" fmla="*/ f25 1 f19"/>
              <a:gd name="f32" fmla="*/ f26 1 f19"/>
              <a:gd name="f33" fmla="val f31"/>
              <a:gd name="f34" fmla="val f32"/>
              <a:gd name="f35" fmla="*/ f6 f30 1"/>
              <a:gd name="f36" fmla="+- f34 0 f6"/>
              <a:gd name="f37" fmla="+- f33 0 f6"/>
              <a:gd name="f38" fmla="*/ f34 f30 1"/>
              <a:gd name="f39" fmla="*/ f33 f30 1"/>
              <a:gd name="f40" fmla="*/ f36 1 2"/>
              <a:gd name="f41" fmla="min f37 f36"/>
              <a:gd name="f42" fmla="+- f6 f40 0"/>
              <a:gd name="f43" fmla="*/ f41 f7 1"/>
              <a:gd name="f44" fmla="*/ f43 1 100000"/>
              <a:gd name="f45" fmla="*/ f42 f30 1"/>
              <a:gd name="f46" fmla="+- f33 0 f44"/>
              <a:gd name="f47" fmla="*/ f44 f30 1"/>
              <a:gd name="f48" fmla="*/ f46 1 2"/>
              <a:gd name="f49" fmla="+- f46 0 f44"/>
              <a:gd name="f50" fmla="*/ f46 f30 1"/>
              <a:gd name="f51" fmla="?: f49 f44 f6"/>
              <a:gd name="f52" fmla="?: f49 f46 f33"/>
              <a:gd name="f53" fmla="*/ f48 f30 1"/>
              <a:gd name="f54" fmla="*/ f51 f30 1"/>
              <a:gd name="f55" fmla="*/ f52 f30 1"/>
            </a:gdLst>
            <a:ahLst/>
            <a:cxnLst>
              <a:cxn ang="3cd4">
                <a:pos x="hc" y="t"/>
              </a:cxn>
              <a:cxn ang="0">
                <a:pos x="r" y="vc"/>
              </a:cxn>
              <a:cxn ang="cd4">
                <a:pos x="hc" y="b"/>
              </a:cxn>
              <a:cxn ang="cd2">
                <a:pos x="l" y="vc"/>
              </a:cxn>
              <a:cxn ang="f27">
                <a:pos x="f53" y="f35"/>
              </a:cxn>
              <a:cxn ang="f28">
                <a:pos x="f47" y="f45"/>
              </a:cxn>
              <a:cxn ang="f29">
                <a:pos x="f53" y="f38"/>
              </a:cxn>
            </a:cxnLst>
            <a:rect l="f54" t="f35" r="f55" b="f38"/>
            <a:pathLst>
              <a:path>
                <a:moveTo>
                  <a:pt x="f35" y="f35"/>
                </a:moveTo>
                <a:lnTo>
                  <a:pt x="f50" y="f35"/>
                </a:lnTo>
                <a:lnTo>
                  <a:pt x="f39" y="f45"/>
                </a:lnTo>
                <a:lnTo>
                  <a:pt x="f50" y="f38"/>
                </a:lnTo>
                <a:lnTo>
                  <a:pt x="f35" y="f38"/>
                </a:lnTo>
                <a:lnTo>
                  <a:pt x="f47" y="f45"/>
                </a:lnTo>
                <a:close/>
              </a:path>
            </a:pathLst>
          </a:custGeom>
          <a:solidFill>
            <a:srgbClr val="FFFFFF"/>
          </a:solid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400" b="1" i="0" u="none" strike="noStrike" kern="1200" cap="none" spc="0" baseline="0">
                <a:solidFill>
                  <a:srgbClr val="000000"/>
                </a:solidFill>
                <a:uFillTx/>
                <a:latin typeface="Arial" pitchFamily="34"/>
                <a:cs typeface="Arial" pitchFamily="34"/>
                <a:hlinkClick r:id="rId2" action="ppaction://hlinksldjump"/>
              </a:rPr>
              <a:t>Klick zu</a:t>
            </a:r>
            <a:r>
              <a:rPr lang="de-DE" sz="1400" b="1" i="0" u="none" strike="noStrike" kern="1200" cap="none" spc="0" baseline="0">
                <a:solidFill>
                  <a:srgbClr val="000000"/>
                </a:solidFill>
                <a:uFillTx/>
                <a:latin typeface="Arial" pitchFamily="34"/>
                <a:cs typeface="Arial" pitchFamily="34"/>
              </a:rPr>
              <a:t> den Definitionen</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32">
    <p:spTree>
      <p:nvGrpSpPr>
        <p:cNvPr id="1" name=""/>
        <p:cNvGrpSpPr/>
        <p:nvPr/>
      </p:nvGrpSpPr>
      <p:grpSpPr>
        <a:xfrm>
          <a:off x="0" y="0"/>
          <a:ext cx="0" cy="0"/>
          <a:chOff x="0" y="0"/>
          <a:chExt cx="0" cy="0"/>
        </a:xfrm>
      </p:grpSpPr>
      <p:sp>
        <p:nvSpPr>
          <p:cNvPr id="2" name="Titel 3"/>
          <p:cNvSpPr txBox="1">
            <a:spLocks noGrp="1"/>
          </p:cNvSpPr>
          <p:nvPr>
            <p:ph type="title"/>
          </p:nvPr>
        </p:nvSpPr>
        <p:spPr/>
        <p:txBody>
          <a:bodyPr/>
          <a:lstStyle/>
          <a:p>
            <a:pPr lvl="0"/>
            <a:r>
              <a:rPr lang="de-DE"/>
              <a:t>Steg</a:t>
            </a:r>
          </a:p>
        </p:txBody>
      </p:sp>
      <p:sp>
        <p:nvSpPr>
          <p:cNvPr id="3" name="Flussdiagramm: Alternativer Prozess 21"/>
          <p:cNvSpPr/>
          <p:nvPr/>
        </p:nvSpPr>
        <p:spPr>
          <a:xfrm>
            <a:off x="1020891" y="2665750"/>
            <a:ext cx="2720934" cy="1124629"/>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 f7 f3 1"/>
              <a:gd name="f11" fmla="?: f8 f4 1"/>
              <a:gd name="f12" fmla="?: f9 f5 1"/>
              <a:gd name="f13" fmla="*/ f10 1 21600"/>
              <a:gd name="f14" fmla="*/ f11 1 21600"/>
              <a:gd name="f15" fmla="*/ 21600 f10 1"/>
              <a:gd name="f16" fmla="*/ 21600 f11 1"/>
              <a:gd name="f17" fmla="min f14 f13"/>
              <a:gd name="f18" fmla="*/ f15 1 f12"/>
              <a:gd name="f19" fmla="*/ f16 1 f12"/>
              <a:gd name="f20" fmla="val f18"/>
              <a:gd name="f21" fmla="val f19"/>
              <a:gd name="f22" fmla="*/ f6 f17 1"/>
              <a:gd name="f23" fmla="+- f21 0 f6"/>
              <a:gd name="f24" fmla="+- f20 0 f6"/>
              <a:gd name="f25" fmla="*/ f20 f17 1"/>
              <a:gd name="f26" fmla="*/ f21 f17 1"/>
              <a:gd name="f27" fmla="min f24 f23"/>
              <a:gd name="f28" fmla="*/ f27 1 6"/>
              <a:gd name="f29" fmla="+- f20 0 f28"/>
              <a:gd name="f30" fmla="+- f21 0 f28"/>
              <a:gd name="f31" fmla="*/ f28 29289 1"/>
              <a:gd name="f32" fmla="*/ f28 f17 1"/>
              <a:gd name="f33" fmla="*/ f31 1 100000"/>
              <a:gd name="f34" fmla="*/ f29 f17 1"/>
              <a:gd name="f35" fmla="*/ f30 f17 1"/>
              <a:gd name="f36" fmla="+- f20 0 f33"/>
              <a:gd name="f37" fmla="+- f21 0 f33"/>
              <a:gd name="f38" fmla="*/ f33 f17 1"/>
              <a:gd name="f39" fmla="*/ f36 f17 1"/>
              <a:gd name="f40" fmla="*/ f37 f17 1"/>
            </a:gdLst>
            <a:ahLst/>
            <a:cxnLst>
              <a:cxn ang="3cd4">
                <a:pos x="hc" y="t"/>
              </a:cxn>
              <a:cxn ang="0">
                <a:pos x="r" y="vc"/>
              </a:cxn>
              <a:cxn ang="cd4">
                <a:pos x="hc" y="b"/>
              </a:cxn>
              <a:cxn ang="cd2">
                <a:pos x="l" y="vc"/>
              </a:cxn>
            </a:cxnLst>
            <a:rect l="f38" t="f38" r="f39" b="f40"/>
            <a:pathLst>
              <a:path>
                <a:moveTo>
                  <a:pt x="f22" y="f32"/>
                </a:moveTo>
                <a:arcTo wR="f32" hR="f32" stAng="f0" swAng="f1"/>
                <a:lnTo>
                  <a:pt x="f34" y="f22"/>
                </a:lnTo>
                <a:arcTo wR="f32" hR="f32" stAng="f2" swAng="f1"/>
                <a:lnTo>
                  <a:pt x="f25" y="f35"/>
                </a:lnTo>
                <a:arcTo wR="f32" hR="f32" stAng="f6" swAng="f1"/>
                <a:lnTo>
                  <a:pt x="f32" y="f26"/>
                </a:lnTo>
                <a:arcTo wR="f32" hR="f32" stAng="f1" swAng="f1"/>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600" b="0" i="0" u="none" strike="noStrike" kern="1200" cap="none" spc="0" baseline="0">
                <a:solidFill>
                  <a:srgbClr val="000000"/>
                </a:solidFill>
                <a:uFillTx/>
                <a:latin typeface="Arial" pitchFamily="34"/>
                <a:cs typeface="Arial" pitchFamily="34"/>
              </a:rPr>
              <a:t>Exemplarische Begriffsdefinition: </a:t>
            </a:r>
            <a:r>
              <a:rPr lang="de-DE" sz="1600" b="1" i="0" u="none" strike="noStrike" kern="1200" cap="none" spc="0" baseline="0">
                <a:solidFill>
                  <a:srgbClr val="000000"/>
                </a:solidFill>
                <a:uFillTx/>
                <a:latin typeface="Arial" pitchFamily="34"/>
                <a:cs typeface="Arial" pitchFamily="34"/>
              </a:rPr>
              <a:t>Inklusive Politische Bildung (</a:t>
            </a:r>
            <a:r>
              <a:rPr lang="de-DE" sz="1600" b="0" i="0" u="none" strike="noStrike" kern="1200" cap="none" spc="0" baseline="0">
                <a:solidFill>
                  <a:srgbClr val="000000"/>
                </a:solidFill>
                <a:uFillTx/>
                <a:latin typeface="Arial" pitchFamily="34"/>
                <a:cs typeface="Arial" pitchFamily="34"/>
                <a:hlinkClick r:id="rId2" action="ppaction://hlinksldjump"/>
              </a:rPr>
              <a:t>Klick</a:t>
            </a:r>
            <a:r>
              <a:rPr lang="de-DE" sz="1600" b="1" i="0" u="none" strike="noStrike" kern="1200" cap="none" spc="0" baseline="0">
                <a:solidFill>
                  <a:srgbClr val="000000"/>
                </a:solidFill>
                <a:uFillTx/>
                <a:latin typeface="Arial" pitchFamily="34"/>
                <a:cs typeface="Arial" pitchFamily="34"/>
              </a:rPr>
              <a:t>)</a:t>
            </a:r>
          </a:p>
        </p:txBody>
      </p:sp>
      <p:sp>
        <p:nvSpPr>
          <p:cNvPr id="4" name="Flussdiagramm: Alternativer Prozess 22"/>
          <p:cNvSpPr/>
          <p:nvPr/>
        </p:nvSpPr>
        <p:spPr>
          <a:xfrm>
            <a:off x="4813154" y="2657822"/>
            <a:ext cx="2720934" cy="1119051"/>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 f7 f3 1"/>
              <a:gd name="f11" fmla="?: f8 f4 1"/>
              <a:gd name="f12" fmla="?: f9 f5 1"/>
              <a:gd name="f13" fmla="*/ f10 1 21600"/>
              <a:gd name="f14" fmla="*/ f11 1 21600"/>
              <a:gd name="f15" fmla="*/ 21600 f10 1"/>
              <a:gd name="f16" fmla="*/ 21600 f11 1"/>
              <a:gd name="f17" fmla="min f14 f13"/>
              <a:gd name="f18" fmla="*/ f15 1 f12"/>
              <a:gd name="f19" fmla="*/ f16 1 f12"/>
              <a:gd name="f20" fmla="val f18"/>
              <a:gd name="f21" fmla="val f19"/>
              <a:gd name="f22" fmla="*/ f6 f17 1"/>
              <a:gd name="f23" fmla="+- f21 0 f6"/>
              <a:gd name="f24" fmla="+- f20 0 f6"/>
              <a:gd name="f25" fmla="*/ f20 f17 1"/>
              <a:gd name="f26" fmla="*/ f21 f17 1"/>
              <a:gd name="f27" fmla="min f24 f23"/>
              <a:gd name="f28" fmla="*/ f27 1 6"/>
              <a:gd name="f29" fmla="+- f20 0 f28"/>
              <a:gd name="f30" fmla="+- f21 0 f28"/>
              <a:gd name="f31" fmla="*/ f28 29289 1"/>
              <a:gd name="f32" fmla="*/ f28 f17 1"/>
              <a:gd name="f33" fmla="*/ f31 1 100000"/>
              <a:gd name="f34" fmla="*/ f29 f17 1"/>
              <a:gd name="f35" fmla="*/ f30 f17 1"/>
              <a:gd name="f36" fmla="+- f20 0 f33"/>
              <a:gd name="f37" fmla="+- f21 0 f33"/>
              <a:gd name="f38" fmla="*/ f33 f17 1"/>
              <a:gd name="f39" fmla="*/ f36 f17 1"/>
              <a:gd name="f40" fmla="*/ f37 f17 1"/>
            </a:gdLst>
            <a:ahLst/>
            <a:cxnLst>
              <a:cxn ang="3cd4">
                <a:pos x="hc" y="t"/>
              </a:cxn>
              <a:cxn ang="0">
                <a:pos x="r" y="vc"/>
              </a:cxn>
              <a:cxn ang="cd4">
                <a:pos x="hc" y="b"/>
              </a:cxn>
              <a:cxn ang="cd2">
                <a:pos x="l" y="vc"/>
              </a:cxn>
            </a:cxnLst>
            <a:rect l="f38" t="f38" r="f39" b="f40"/>
            <a:pathLst>
              <a:path>
                <a:moveTo>
                  <a:pt x="f22" y="f32"/>
                </a:moveTo>
                <a:arcTo wR="f32" hR="f32" stAng="f0" swAng="f1"/>
                <a:lnTo>
                  <a:pt x="f34" y="f22"/>
                </a:lnTo>
                <a:arcTo wR="f32" hR="f32" stAng="f2" swAng="f1"/>
                <a:lnTo>
                  <a:pt x="f25" y="f35"/>
                </a:lnTo>
                <a:arcTo wR="f32" hR="f32" stAng="f6" swAng="f1"/>
                <a:lnTo>
                  <a:pt x="f32" y="f26"/>
                </a:lnTo>
                <a:arcTo wR="f32" hR="f32" stAng="f1" swAng="f1"/>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600" b="0" i="0" u="none" strike="noStrike" kern="1200" cap="none" spc="0" baseline="0">
                <a:solidFill>
                  <a:srgbClr val="000000"/>
                </a:solidFill>
                <a:uFillTx/>
                <a:latin typeface="Arial" pitchFamily="34"/>
                <a:cs typeface="Arial" pitchFamily="34"/>
              </a:rPr>
              <a:t>Exemplarische Begriffsdefinition: </a:t>
            </a:r>
            <a:r>
              <a:rPr lang="de-DE" sz="1600" b="1" i="0" u="none" strike="noStrike" kern="1200" cap="none" spc="0" baseline="0">
                <a:solidFill>
                  <a:srgbClr val="000000"/>
                </a:solidFill>
                <a:uFillTx/>
                <a:latin typeface="Arial" pitchFamily="34"/>
                <a:cs typeface="Arial" pitchFamily="34"/>
              </a:rPr>
              <a:t>Sonderpädagogik (</a:t>
            </a:r>
            <a:r>
              <a:rPr lang="de-DE" sz="1600" b="0" i="0" u="none" strike="noStrike" kern="1200" cap="none" spc="0" baseline="0">
                <a:solidFill>
                  <a:srgbClr val="000000"/>
                </a:solidFill>
                <a:uFillTx/>
                <a:latin typeface="Arial" pitchFamily="34"/>
                <a:cs typeface="Arial" pitchFamily="34"/>
                <a:hlinkClick r:id="rId3" action="ppaction://hlinksldjump"/>
              </a:rPr>
              <a:t>Klick</a:t>
            </a:r>
            <a:r>
              <a:rPr lang="de-DE" sz="1600" b="1" i="0" u="none" strike="noStrike" kern="1200" cap="none" spc="0" baseline="0">
                <a:solidFill>
                  <a:srgbClr val="000000"/>
                </a:solidFill>
                <a:uFillTx/>
                <a:latin typeface="Arial" pitchFamily="34"/>
                <a:cs typeface="Arial" pitchFamily="34"/>
              </a:rPr>
              <a:t>)</a:t>
            </a:r>
          </a:p>
        </p:txBody>
      </p:sp>
      <p:sp>
        <p:nvSpPr>
          <p:cNvPr id="5" name="Flussdiagramm: Alternativer Prozess 23"/>
          <p:cNvSpPr/>
          <p:nvPr/>
        </p:nvSpPr>
        <p:spPr>
          <a:xfrm>
            <a:off x="4813154" y="4480157"/>
            <a:ext cx="2720934" cy="1250396"/>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 f7 f3 1"/>
              <a:gd name="f11" fmla="?: f8 f4 1"/>
              <a:gd name="f12" fmla="?: f9 f5 1"/>
              <a:gd name="f13" fmla="*/ f10 1 21600"/>
              <a:gd name="f14" fmla="*/ f11 1 21600"/>
              <a:gd name="f15" fmla="*/ 21600 f10 1"/>
              <a:gd name="f16" fmla="*/ 21600 f11 1"/>
              <a:gd name="f17" fmla="min f14 f13"/>
              <a:gd name="f18" fmla="*/ f15 1 f12"/>
              <a:gd name="f19" fmla="*/ f16 1 f12"/>
              <a:gd name="f20" fmla="val f18"/>
              <a:gd name="f21" fmla="val f19"/>
              <a:gd name="f22" fmla="*/ f6 f17 1"/>
              <a:gd name="f23" fmla="+- f21 0 f6"/>
              <a:gd name="f24" fmla="+- f20 0 f6"/>
              <a:gd name="f25" fmla="*/ f20 f17 1"/>
              <a:gd name="f26" fmla="*/ f21 f17 1"/>
              <a:gd name="f27" fmla="min f24 f23"/>
              <a:gd name="f28" fmla="*/ f27 1 6"/>
              <a:gd name="f29" fmla="+- f20 0 f28"/>
              <a:gd name="f30" fmla="+- f21 0 f28"/>
              <a:gd name="f31" fmla="*/ f28 29289 1"/>
              <a:gd name="f32" fmla="*/ f28 f17 1"/>
              <a:gd name="f33" fmla="*/ f31 1 100000"/>
              <a:gd name="f34" fmla="*/ f29 f17 1"/>
              <a:gd name="f35" fmla="*/ f30 f17 1"/>
              <a:gd name="f36" fmla="+- f20 0 f33"/>
              <a:gd name="f37" fmla="+- f21 0 f33"/>
              <a:gd name="f38" fmla="*/ f33 f17 1"/>
              <a:gd name="f39" fmla="*/ f36 f17 1"/>
              <a:gd name="f40" fmla="*/ f37 f17 1"/>
            </a:gdLst>
            <a:ahLst/>
            <a:cxnLst>
              <a:cxn ang="3cd4">
                <a:pos x="hc" y="t"/>
              </a:cxn>
              <a:cxn ang="0">
                <a:pos x="r" y="vc"/>
              </a:cxn>
              <a:cxn ang="cd4">
                <a:pos x="hc" y="b"/>
              </a:cxn>
              <a:cxn ang="cd2">
                <a:pos x="l" y="vc"/>
              </a:cxn>
            </a:cxnLst>
            <a:rect l="f38" t="f38" r="f39" b="f40"/>
            <a:pathLst>
              <a:path>
                <a:moveTo>
                  <a:pt x="f22" y="f32"/>
                </a:moveTo>
                <a:arcTo wR="f32" hR="f32" stAng="f0" swAng="f1"/>
                <a:lnTo>
                  <a:pt x="f34" y="f22"/>
                </a:lnTo>
                <a:arcTo wR="f32" hR="f32" stAng="f2" swAng="f1"/>
                <a:lnTo>
                  <a:pt x="f25" y="f35"/>
                </a:lnTo>
                <a:arcTo wR="f32" hR="f32" stAng="f6" swAng="f1"/>
                <a:lnTo>
                  <a:pt x="f32" y="f26"/>
                </a:lnTo>
                <a:arcTo wR="f32" hR="f32" stAng="f1" swAng="f1"/>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600" b="0" i="0" u="none" strike="noStrike" kern="1200" cap="none" spc="0" baseline="0">
                <a:solidFill>
                  <a:srgbClr val="000000"/>
                </a:solidFill>
                <a:uFillTx/>
                <a:latin typeface="Arial" pitchFamily="34"/>
                <a:cs typeface="Arial" pitchFamily="34"/>
              </a:rPr>
              <a:t>Exemplarische Begriffsdefinitionen: </a:t>
            </a:r>
            <a:r>
              <a:rPr lang="de-DE" sz="1600" b="1" i="0" u="none" strike="noStrike" kern="1200" cap="none" spc="0" baseline="0">
                <a:solidFill>
                  <a:srgbClr val="000000"/>
                </a:solidFill>
                <a:uFillTx/>
                <a:latin typeface="Arial" pitchFamily="34"/>
                <a:cs typeface="Arial" pitchFamily="34"/>
              </a:rPr>
              <a:t>Lehramtsstudierende aus dem Seminar </a:t>
            </a:r>
          </a:p>
        </p:txBody>
      </p:sp>
      <p:sp>
        <p:nvSpPr>
          <p:cNvPr id="6" name="Flussdiagramm: Alternativer Prozess 24"/>
          <p:cNvSpPr/>
          <p:nvPr/>
        </p:nvSpPr>
        <p:spPr>
          <a:xfrm>
            <a:off x="938668" y="4451253"/>
            <a:ext cx="2720934" cy="1176201"/>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 f7 f3 1"/>
              <a:gd name="f11" fmla="?: f8 f4 1"/>
              <a:gd name="f12" fmla="?: f9 f5 1"/>
              <a:gd name="f13" fmla="*/ f10 1 21600"/>
              <a:gd name="f14" fmla="*/ f11 1 21600"/>
              <a:gd name="f15" fmla="*/ 21600 f10 1"/>
              <a:gd name="f16" fmla="*/ 21600 f11 1"/>
              <a:gd name="f17" fmla="min f14 f13"/>
              <a:gd name="f18" fmla="*/ f15 1 f12"/>
              <a:gd name="f19" fmla="*/ f16 1 f12"/>
              <a:gd name="f20" fmla="val f18"/>
              <a:gd name="f21" fmla="val f19"/>
              <a:gd name="f22" fmla="*/ f6 f17 1"/>
              <a:gd name="f23" fmla="+- f21 0 f6"/>
              <a:gd name="f24" fmla="+- f20 0 f6"/>
              <a:gd name="f25" fmla="*/ f20 f17 1"/>
              <a:gd name="f26" fmla="*/ f21 f17 1"/>
              <a:gd name="f27" fmla="min f24 f23"/>
              <a:gd name="f28" fmla="*/ f27 1 6"/>
              <a:gd name="f29" fmla="+- f20 0 f28"/>
              <a:gd name="f30" fmla="+- f21 0 f28"/>
              <a:gd name="f31" fmla="*/ f28 29289 1"/>
              <a:gd name="f32" fmla="*/ f28 f17 1"/>
              <a:gd name="f33" fmla="*/ f31 1 100000"/>
              <a:gd name="f34" fmla="*/ f29 f17 1"/>
              <a:gd name="f35" fmla="*/ f30 f17 1"/>
              <a:gd name="f36" fmla="+- f20 0 f33"/>
              <a:gd name="f37" fmla="+- f21 0 f33"/>
              <a:gd name="f38" fmla="*/ f33 f17 1"/>
              <a:gd name="f39" fmla="*/ f36 f17 1"/>
              <a:gd name="f40" fmla="*/ f37 f17 1"/>
            </a:gdLst>
            <a:ahLst/>
            <a:cxnLst>
              <a:cxn ang="3cd4">
                <a:pos x="hc" y="t"/>
              </a:cxn>
              <a:cxn ang="0">
                <a:pos x="r" y="vc"/>
              </a:cxn>
              <a:cxn ang="cd4">
                <a:pos x="hc" y="b"/>
              </a:cxn>
              <a:cxn ang="cd2">
                <a:pos x="l" y="vc"/>
              </a:cxn>
            </a:cxnLst>
            <a:rect l="f38" t="f38" r="f39" b="f40"/>
            <a:pathLst>
              <a:path>
                <a:moveTo>
                  <a:pt x="f22" y="f32"/>
                </a:moveTo>
                <a:arcTo wR="f32" hR="f32" stAng="f0" swAng="f1"/>
                <a:lnTo>
                  <a:pt x="f34" y="f22"/>
                </a:lnTo>
                <a:arcTo wR="f32" hR="f32" stAng="f2" swAng="f1"/>
                <a:lnTo>
                  <a:pt x="f25" y="f35"/>
                </a:lnTo>
                <a:arcTo wR="f32" hR="f32" stAng="f6" swAng="f1"/>
                <a:lnTo>
                  <a:pt x="f32" y="f26"/>
                </a:lnTo>
                <a:arcTo wR="f32" hR="f32" stAng="f1" swAng="f1"/>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600" b="0" i="0" u="none" strike="noStrike" kern="1200" cap="none" spc="0" baseline="0">
                <a:solidFill>
                  <a:srgbClr val="000000"/>
                </a:solidFill>
                <a:uFillTx/>
                <a:latin typeface="Arial" pitchFamily="34"/>
                <a:cs typeface="Arial" pitchFamily="34"/>
              </a:rPr>
              <a:t>Exemplarische Begriffsdefinitionen: </a:t>
            </a:r>
            <a:r>
              <a:rPr lang="de-DE" sz="1600" b="1" i="0" u="none" strike="noStrike" kern="1200" cap="none" spc="0" baseline="0">
                <a:solidFill>
                  <a:srgbClr val="000000"/>
                </a:solidFill>
                <a:uFillTx/>
                <a:latin typeface="Arial" pitchFamily="34"/>
                <a:cs typeface="Arial" pitchFamily="34"/>
              </a:rPr>
              <a:t>Rechtstexte (</a:t>
            </a:r>
            <a:r>
              <a:rPr lang="de-DE" sz="1600" b="0" i="0" u="none" strike="noStrike" kern="1200" cap="none" spc="0" baseline="0">
                <a:solidFill>
                  <a:srgbClr val="000000"/>
                </a:solidFill>
                <a:uFillTx/>
                <a:latin typeface="Arial" pitchFamily="34"/>
                <a:cs typeface="Arial" pitchFamily="34"/>
                <a:hlinkClick r:id="rId4" action="ppaction://hlinksldjump"/>
              </a:rPr>
              <a:t>Klick</a:t>
            </a:r>
            <a:r>
              <a:rPr lang="de-DE" sz="1600" b="1" i="0" u="none" strike="noStrike" kern="1200" cap="none" spc="0" baseline="0">
                <a:solidFill>
                  <a:srgbClr val="000000"/>
                </a:solidFill>
                <a:uFillTx/>
                <a:latin typeface="Arial" pitchFamily="34"/>
                <a:cs typeface="Arial" pitchFamily="34"/>
              </a:rPr>
              <a:t>) </a:t>
            </a:r>
          </a:p>
        </p:txBody>
      </p:sp>
      <p:sp>
        <p:nvSpPr>
          <p:cNvPr id="7" name="Ellipse 15"/>
          <p:cNvSpPr/>
          <p:nvPr/>
        </p:nvSpPr>
        <p:spPr>
          <a:xfrm>
            <a:off x="3089593" y="3373843"/>
            <a:ext cx="2251591" cy="164102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009999"/>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400" b="1" i="0" u="none" strike="noStrike" kern="1200" cap="none" spc="0" baseline="0">
                <a:solidFill>
                  <a:srgbClr val="F2F2F2"/>
                </a:solidFill>
                <a:uFillTx/>
                <a:latin typeface="Arial" pitchFamily="34"/>
                <a:cs typeface="Arial" pitchFamily="34"/>
              </a:rPr>
              <a:t>Inklusion heißt…</a:t>
            </a:r>
          </a:p>
        </p:txBody>
      </p:sp>
      <p:sp>
        <p:nvSpPr>
          <p:cNvPr id="8" name="Diagonal liegende Ecken des Rechtecks abrunden 33"/>
          <p:cNvSpPr/>
          <p:nvPr/>
        </p:nvSpPr>
        <p:spPr>
          <a:xfrm>
            <a:off x="3861456" y="5273107"/>
            <a:ext cx="1152793" cy="516471"/>
          </a:xfrm>
          <a:custGeom>
            <a:avLst/>
            <a:gdLst>
              <a:gd name="f0" fmla="val 10800000"/>
              <a:gd name="f1" fmla="val 5400000"/>
              <a:gd name="f2" fmla="val 16200000"/>
              <a:gd name="f3" fmla="val w"/>
              <a:gd name="f4" fmla="val h"/>
              <a:gd name="f5" fmla="val ss"/>
              <a:gd name="f6" fmla="val 0"/>
              <a:gd name="f7" fmla="val 16667"/>
              <a:gd name="f8" fmla="abs f3"/>
              <a:gd name="f9" fmla="abs f4"/>
              <a:gd name="f10" fmla="abs f5"/>
              <a:gd name="f11" fmla="?: f8 f3 1"/>
              <a:gd name="f12" fmla="?: f9 f4 1"/>
              <a:gd name="f13" fmla="?: f10 f5 1"/>
              <a:gd name="f14" fmla="*/ f11 1 21600"/>
              <a:gd name="f15" fmla="*/ f12 1 21600"/>
              <a:gd name="f16" fmla="*/ 21600 f11 1"/>
              <a:gd name="f17" fmla="*/ 21600 f12 1"/>
              <a:gd name="f18" fmla="min f15 f14"/>
              <a:gd name="f19" fmla="*/ f16 1 f13"/>
              <a:gd name="f20" fmla="*/ f17 1 f13"/>
              <a:gd name="f21" fmla="val f19"/>
              <a:gd name="f22" fmla="val f20"/>
              <a:gd name="f23" fmla="*/ f6 f18 1"/>
              <a:gd name="f24" fmla="+- f22 0 f6"/>
              <a:gd name="f25" fmla="+- f21 0 f6"/>
              <a:gd name="f26" fmla="*/ f21 f18 1"/>
              <a:gd name="f27" fmla="*/ f22 f18 1"/>
              <a:gd name="f28" fmla="min f25 f24"/>
              <a:gd name="f29" fmla="*/ f28 f7 1"/>
              <a:gd name="f30" fmla="*/ f28 f6 1"/>
              <a:gd name="f31" fmla="*/ f29 1 100000"/>
              <a:gd name="f32" fmla="*/ f30 1 100000"/>
              <a:gd name="f33" fmla="+- f22 0 f31"/>
              <a:gd name="f34" fmla="+- f21 0 f32"/>
              <a:gd name="f35" fmla="*/ f31 29289 1"/>
              <a:gd name="f36" fmla="*/ f32 29289 1"/>
              <a:gd name="f37" fmla="*/ f31 f18 1"/>
              <a:gd name="f38" fmla="*/ f32 f18 1"/>
              <a:gd name="f39" fmla="*/ f35 1 100000"/>
              <a:gd name="f40" fmla="*/ f36 1 100000"/>
              <a:gd name="f41" fmla="*/ f34 f18 1"/>
              <a:gd name="f42" fmla="*/ f33 f18 1"/>
              <a:gd name="f43" fmla="+- f39 0 f40"/>
              <a:gd name="f44" fmla="?: f43 f39 f40"/>
              <a:gd name="f45" fmla="+- f21 0 f44"/>
              <a:gd name="f46" fmla="+- f22 0 f44"/>
              <a:gd name="f47" fmla="*/ f44 f18 1"/>
              <a:gd name="f48" fmla="*/ f45 f18 1"/>
              <a:gd name="f49" fmla="*/ f46 f18 1"/>
            </a:gdLst>
            <a:ahLst/>
            <a:cxnLst>
              <a:cxn ang="3cd4">
                <a:pos x="hc" y="t"/>
              </a:cxn>
              <a:cxn ang="0">
                <a:pos x="r" y="vc"/>
              </a:cxn>
              <a:cxn ang="cd4">
                <a:pos x="hc" y="b"/>
              </a:cxn>
              <a:cxn ang="cd2">
                <a:pos x="l" y="vc"/>
              </a:cxn>
            </a:cxnLst>
            <a:rect l="f47" t="f47" r="f48" b="f49"/>
            <a:pathLst>
              <a:path>
                <a:moveTo>
                  <a:pt x="f37" y="f23"/>
                </a:moveTo>
                <a:lnTo>
                  <a:pt x="f41" y="f23"/>
                </a:lnTo>
                <a:arcTo wR="f38" hR="f38" stAng="f2" swAng="f1"/>
                <a:lnTo>
                  <a:pt x="f26" y="f42"/>
                </a:lnTo>
                <a:arcTo wR="f37" hR="f37" stAng="f6" swAng="f1"/>
                <a:lnTo>
                  <a:pt x="f38" y="f27"/>
                </a:lnTo>
                <a:arcTo wR="f38" hR="f38" stAng="f1" swAng="f1"/>
                <a:lnTo>
                  <a:pt x="f23" y="f37"/>
                </a:lnTo>
                <a:arcTo wR="f37" hR="f37" stAng="f0" swAng="f1"/>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400" b="0" i="0" u="none" strike="noStrike" kern="1200" cap="none" spc="0" baseline="0">
                <a:solidFill>
                  <a:srgbClr val="000000"/>
                </a:solidFill>
                <a:uFillTx/>
                <a:latin typeface="Arial" pitchFamily="34"/>
                <a:cs typeface="Arial" pitchFamily="34"/>
              </a:rPr>
              <a:t>Definition 1 (</a:t>
            </a:r>
            <a:r>
              <a:rPr lang="de-DE" sz="1400" b="0" i="0" u="none" strike="noStrike" kern="0" cap="none" spc="0" baseline="0">
                <a:solidFill>
                  <a:srgbClr val="000000"/>
                </a:solidFill>
                <a:uFillTx/>
                <a:latin typeface="Arial" pitchFamily="34"/>
                <a:cs typeface="Arial" pitchFamily="34"/>
                <a:hlinkClick r:id="rId5" action="ppaction://hlinksldjump"/>
              </a:rPr>
              <a:t>Klick</a:t>
            </a:r>
            <a:r>
              <a:rPr lang="de-DE" sz="1400" b="0" i="0" u="none" strike="noStrike" kern="0" cap="none" spc="0" baseline="0">
                <a:solidFill>
                  <a:srgbClr val="000000"/>
                </a:solidFill>
                <a:uFillTx/>
                <a:latin typeface="Arial" pitchFamily="34"/>
                <a:cs typeface="Arial" pitchFamily="34"/>
              </a:rPr>
              <a:t>)</a:t>
            </a:r>
            <a:endParaRPr lang="de-DE" sz="1400" b="0" i="0" u="none" strike="noStrike" kern="1200" cap="none" spc="0" baseline="0">
              <a:solidFill>
                <a:srgbClr val="D0CECE"/>
              </a:solidFill>
              <a:uFillTx/>
              <a:latin typeface="Arial" pitchFamily="34"/>
              <a:cs typeface="Arial" pitchFamily="34"/>
            </a:endParaRPr>
          </a:p>
        </p:txBody>
      </p:sp>
      <p:sp>
        <p:nvSpPr>
          <p:cNvPr id="9" name="Diagonal liegende Ecken des Rechtecks abrunden 34"/>
          <p:cNvSpPr/>
          <p:nvPr/>
        </p:nvSpPr>
        <p:spPr>
          <a:xfrm>
            <a:off x="5380512" y="5678945"/>
            <a:ext cx="1127436" cy="516471"/>
          </a:xfrm>
          <a:custGeom>
            <a:avLst/>
            <a:gdLst>
              <a:gd name="f0" fmla="val 10800000"/>
              <a:gd name="f1" fmla="val 5400000"/>
              <a:gd name="f2" fmla="val 16200000"/>
              <a:gd name="f3" fmla="val w"/>
              <a:gd name="f4" fmla="val h"/>
              <a:gd name="f5" fmla="val ss"/>
              <a:gd name="f6" fmla="val 0"/>
              <a:gd name="f7" fmla="val 16667"/>
              <a:gd name="f8" fmla="abs f3"/>
              <a:gd name="f9" fmla="abs f4"/>
              <a:gd name="f10" fmla="abs f5"/>
              <a:gd name="f11" fmla="?: f8 f3 1"/>
              <a:gd name="f12" fmla="?: f9 f4 1"/>
              <a:gd name="f13" fmla="?: f10 f5 1"/>
              <a:gd name="f14" fmla="*/ f11 1 21600"/>
              <a:gd name="f15" fmla="*/ f12 1 21600"/>
              <a:gd name="f16" fmla="*/ 21600 f11 1"/>
              <a:gd name="f17" fmla="*/ 21600 f12 1"/>
              <a:gd name="f18" fmla="min f15 f14"/>
              <a:gd name="f19" fmla="*/ f16 1 f13"/>
              <a:gd name="f20" fmla="*/ f17 1 f13"/>
              <a:gd name="f21" fmla="val f19"/>
              <a:gd name="f22" fmla="val f20"/>
              <a:gd name="f23" fmla="*/ f6 f18 1"/>
              <a:gd name="f24" fmla="+- f22 0 f6"/>
              <a:gd name="f25" fmla="+- f21 0 f6"/>
              <a:gd name="f26" fmla="*/ f21 f18 1"/>
              <a:gd name="f27" fmla="*/ f22 f18 1"/>
              <a:gd name="f28" fmla="min f25 f24"/>
              <a:gd name="f29" fmla="*/ f28 f7 1"/>
              <a:gd name="f30" fmla="*/ f28 f6 1"/>
              <a:gd name="f31" fmla="*/ f29 1 100000"/>
              <a:gd name="f32" fmla="*/ f30 1 100000"/>
              <a:gd name="f33" fmla="+- f22 0 f31"/>
              <a:gd name="f34" fmla="+- f21 0 f32"/>
              <a:gd name="f35" fmla="*/ f31 29289 1"/>
              <a:gd name="f36" fmla="*/ f32 29289 1"/>
              <a:gd name="f37" fmla="*/ f31 f18 1"/>
              <a:gd name="f38" fmla="*/ f32 f18 1"/>
              <a:gd name="f39" fmla="*/ f35 1 100000"/>
              <a:gd name="f40" fmla="*/ f36 1 100000"/>
              <a:gd name="f41" fmla="*/ f34 f18 1"/>
              <a:gd name="f42" fmla="*/ f33 f18 1"/>
              <a:gd name="f43" fmla="+- f39 0 f40"/>
              <a:gd name="f44" fmla="?: f43 f39 f40"/>
              <a:gd name="f45" fmla="+- f21 0 f44"/>
              <a:gd name="f46" fmla="+- f22 0 f44"/>
              <a:gd name="f47" fmla="*/ f44 f18 1"/>
              <a:gd name="f48" fmla="*/ f45 f18 1"/>
              <a:gd name="f49" fmla="*/ f46 f18 1"/>
            </a:gdLst>
            <a:ahLst/>
            <a:cxnLst>
              <a:cxn ang="3cd4">
                <a:pos x="hc" y="t"/>
              </a:cxn>
              <a:cxn ang="0">
                <a:pos x="r" y="vc"/>
              </a:cxn>
              <a:cxn ang="cd4">
                <a:pos x="hc" y="b"/>
              </a:cxn>
              <a:cxn ang="cd2">
                <a:pos x="l" y="vc"/>
              </a:cxn>
            </a:cxnLst>
            <a:rect l="f47" t="f47" r="f48" b="f49"/>
            <a:pathLst>
              <a:path>
                <a:moveTo>
                  <a:pt x="f37" y="f23"/>
                </a:moveTo>
                <a:lnTo>
                  <a:pt x="f41" y="f23"/>
                </a:lnTo>
                <a:arcTo wR="f38" hR="f38" stAng="f2" swAng="f1"/>
                <a:lnTo>
                  <a:pt x="f26" y="f42"/>
                </a:lnTo>
                <a:arcTo wR="f37" hR="f37" stAng="f6" swAng="f1"/>
                <a:lnTo>
                  <a:pt x="f38" y="f27"/>
                </a:lnTo>
                <a:arcTo wR="f38" hR="f38" stAng="f1" swAng="f1"/>
                <a:lnTo>
                  <a:pt x="f23" y="f37"/>
                </a:lnTo>
                <a:arcTo wR="f37" hR="f37" stAng="f0" swAng="f1"/>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400" b="0" i="0" u="none" strike="noStrike" kern="1200" cap="none" spc="0" baseline="0">
                <a:solidFill>
                  <a:srgbClr val="000000"/>
                </a:solidFill>
                <a:uFillTx/>
                <a:latin typeface="Arial" pitchFamily="34"/>
                <a:cs typeface="Arial" pitchFamily="34"/>
              </a:rPr>
              <a:t>Definition 2 (</a:t>
            </a:r>
            <a:r>
              <a:rPr lang="de-DE" sz="1400" b="0" i="0" u="none" strike="noStrike" kern="1200" cap="none" spc="0" baseline="0">
                <a:solidFill>
                  <a:srgbClr val="000000"/>
                </a:solidFill>
                <a:uFillTx/>
                <a:latin typeface="Arial" pitchFamily="34"/>
                <a:cs typeface="Arial" pitchFamily="34"/>
                <a:hlinkClick r:id="rId6" action="ppaction://hlinksldjump"/>
              </a:rPr>
              <a:t>Klick</a:t>
            </a:r>
            <a:r>
              <a:rPr lang="de-DE" sz="1400" b="0" i="0" u="none" strike="noStrike" kern="1200" cap="none" spc="0" baseline="0">
                <a:solidFill>
                  <a:srgbClr val="000000"/>
                </a:solidFill>
                <a:uFillTx/>
                <a:latin typeface="Arial" pitchFamily="34"/>
                <a:cs typeface="Arial" pitchFamily="34"/>
              </a:rPr>
              <a:t>)</a:t>
            </a:r>
          </a:p>
        </p:txBody>
      </p:sp>
      <p:sp>
        <p:nvSpPr>
          <p:cNvPr id="10" name="Diagonal liegende Ecken des Rechtecks abrunden 41"/>
          <p:cNvSpPr/>
          <p:nvPr/>
        </p:nvSpPr>
        <p:spPr>
          <a:xfrm>
            <a:off x="5872633" y="4040358"/>
            <a:ext cx="1152793" cy="516471"/>
          </a:xfrm>
          <a:custGeom>
            <a:avLst/>
            <a:gdLst>
              <a:gd name="f0" fmla="val 10800000"/>
              <a:gd name="f1" fmla="val 5400000"/>
              <a:gd name="f2" fmla="val 16200000"/>
              <a:gd name="f3" fmla="val w"/>
              <a:gd name="f4" fmla="val h"/>
              <a:gd name="f5" fmla="val ss"/>
              <a:gd name="f6" fmla="val 0"/>
              <a:gd name="f7" fmla="val 16667"/>
              <a:gd name="f8" fmla="abs f3"/>
              <a:gd name="f9" fmla="abs f4"/>
              <a:gd name="f10" fmla="abs f5"/>
              <a:gd name="f11" fmla="?: f8 f3 1"/>
              <a:gd name="f12" fmla="?: f9 f4 1"/>
              <a:gd name="f13" fmla="?: f10 f5 1"/>
              <a:gd name="f14" fmla="*/ f11 1 21600"/>
              <a:gd name="f15" fmla="*/ f12 1 21600"/>
              <a:gd name="f16" fmla="*/ 21600 f11 1"/>
              <a:gd name="f17" fmla="*/ 21600 f12 1"/>
              <a:gd name="f18" fmla="min f15 f14"/>
              <a:gd name="f19" fmla="*/ f16 1 f13"/>
              <a:gd name="f20" fmla="*/ f17 1 f13"/>
              <a:gd name="f21" fmla="val f19"/>
              <a:gd name="f22" fmla="val f20"/>
              <a:gd name="f23" fmla="*/ f6 f18 1"/>
              <a:gd name="f24" fmla="+- f22 0 f6"/>
              <a:gd name="f25" fmla="+- f21 0 f6"/>
              <a:gd name="f26" fmla="*/ f21 f18 1"/>
              <a:gd name="f27" fmla="*/ f22 f18 1"/>
              <a:gd name="f28" fmla="min f25 f24"/>
              <a:gd name="f29" fmla="*/ f28 f7 1"/>
              <a:gd name="f30" fmla="*/ f28 f6 1"/>
              <a:gd name="f31" fmla="*/ f29 1 100000"/>
              <a:gd name="f32" fmla="*/ f30 1 100000"/>
              <a:gd name="f33" fmla="+- f22 0 f31"/>
              <a:gd name="f34" fmla="+- f21 0 f32"/>
              <a:gd name="f35" fmla="*/ f31 29289 1"/>
              <a:gd name="f36" fmla="*/ f32 29289 1"/>
              <a:gd name="f37" fmla="*/ f31 f18 1"/>
              <a:gd name="f38" fmla="*/ f32 f18 1"/>
              <a:gd name="f39" fmla="*/ f35 1 100000"/>
              <a:gd name="f40" fmla="*/ f36 1 100000"/>
              <a:gd name="f41" fmla="*/ f34 f18 1"/>
              <a:gd name="f42" fmla="*/ f33 f18 1"/>
              <a:gd name="f43" fmla="+- f39 0 f40"/>
              <a:gd name="f44" fmla="?: f43 f39 f40"/>
              <a:gd name="f45" fmla="+- f21 0 f44"/>
              <a:gd name="f46" fmla="+- f22 0 f44"/>
              <a:gd name="f47" fmla="*/ f44 f18 1"/>
              <a:gd name="f48" fmla="*/ f45 f18 1"/>
              <a:gd name="f49" fmla="*/ f46 f18 1"/>
            </a:gdLst>
            <a:ahLst/>
            <a:cxnLst>
              <a:cxn ang="3cd4">
                <a:pos x="hc" y="t"/>
              </a:cxn>
              <a:cxn ang="0">
                <a:pos x="r" y="vc"/>
              </a:cxn>
              <a:cxn ang="cd4">
                <a:pos x="hc" y="b"/>
              </a:cxn>
              <a:cxn ang="cd2">
                <a:pos x="l" y="vc"/>
              </a:cxn>
            </a:cxnLst>
            <a:rect l="f47" t="f47" r="f48" b="f49"/>
            <a:pathLst>
              <a:path>
                <a:moveTo>
                  <a:pt x="f37" y="f23"/>
                </a:moveTo>
                <a:lnTo>
                  <a:pt x="f41" y="f23"/>
                </a:lnTo>
                <a:arcTo wR="f38" hR="f38" stAng="f2" swAng="f1"/>
                <a:lnTo>
                  <a:pt x="f26" y="f42"/>
                </a:lnTo>
                <a:arcTo wR="f37" hR="f37" stAng="f6" swAng="f1"/>
                <a:lnTo>
                  <a:pt x="f38" y="f27"/>
                </a:lnTo>
                <a:arcTo wR="f38" hR="f38" stAng="f1" swAng="f1"/>
                <a:lnTo>
                  <a:pt x="f23" y="f37"/>
                </a:lnTo>
                <a:arcTo wR="f37" hR="f37" stAng="f0" swAng="f1"/>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400" b="0" i="0" u="none" strike="noStrike" kern="1200" cap="none" spc="0" baseline="0">
                <a:solidFill>
                  <a:srgbClr val="000000"/>
                </a:solidFill>
                <a:uFillTx/>
                <a:latin typeface="Arial" pitchFamily="34"/>
                <a:cs typeface="Arial" pitchFamily="34"/>
              </a:rPr>
              <a:t>Definition 6 (</a:t>
            </a:r>
            <a:r>
              <a:rPr lang="de-DE" sz="1400" b="0" i="0" u="none" strike="noStrike" kern="1200" cap="none" spc="0" baseline="0">
                <a:solidFill>
                  <a:srgbClr val="000000"/>
                </a:solidFill>
                <a:uFillTx/>
                <a:latin typeface="Arial" pitchFamily="34"/>
                <a:cs typeface="Arial" pitchFamily="34"/>
                <a:hlinkClick r:id="rId7" action="ppaction://hlinksldjump"/>
              </a:rPr>
              <a:t>Klick</a:t>
            </a:r>
            <a:r>
              <a:rPr lang="de-DE" sz="1400" b="0" i="0" u="none" strike="noStrike" kern="1200" cap="none" spc="0" baseline="0">
                <a:solidFill>
                  <a:srgbClr val="000000"/>
                </a:solidFill>
                <a:uFillTx/>
                <a:latin typeface="Arial" pitchFamily="34"/>
                <a:cs typeface="Arial" pitchFamily="34"/>
              </a:rPr>
              <a:t>)</a:t>
            </a:r>
            <a:r>
              <a:rPr lang="de-DE" sz="1400" b="0" i="0" u="none" strike="noStrike" kern="1200" cap="none" spc="0" baseline="0">
                <a:solidFill>
                  <a:srgbClr val="FFFFFF"/>
                </a:solidFill>
                <a:uFillTx/>
                <a:latin typeface="Arial" pitchFamily="34"/>
                <a:cs typeface="Arial" pitchFamily="34"/>
              </a:rPr>
              <a:t> </a:t>
            </a:r>
          </a:p>
        </p:txBody>
      </p:sp>
      <p:sp>
        <p:nvSpPr>
          <p:cNvPr id="11" name="Diagonal liegende Ecken des Rechtecks abrunden 42"/>
          <p:cNvSpPr/>
          <p:nvPr/>
        </p:nvSpPr>
        <p:spPr>
          <a:xfrm>
            <a:off x="7307455" y="4361093"/>
            <a:ext cx="1152793" cy="516471"/>
          </a:xfrm>
          <a:custGeom>
            <a:avLst/>
            <a:gdLst>
              <a:gd name="f0" fmla="val 10800000"/>
              <a:gd name="f1" fmla="val 5400000"/>
              <a:gd name="f2" fmla="val 16200000"/>
              <a:gd name="f3" fmla="val w"/>
              <a:gd name="f4" fmla="val h"/>
              <a:gd name="f5" fmla="val ss"/>
              <a:gd name="f6" fmla="val 0"/>
              <a:gd name="f7" fmla="val 16667"/>
              <a:gd name="f8" fmla="abs f3"/>
              <a:gd name="f9" fmla="abs f4"/>
              <a:gd name="f10" fmla="abs f5"/>
              <a:gd name="f11" fmla="?: f8 f3 1"/>
              <a:gd name="f12" fmla="?: f9 f4 1"/>
              <a:gd name="f13" fmla="?: f10 f5 1"/>
              <a:gd name="f14" fmla="*/ f11 1 21600"/>
              <a:gd name="f15" fmla="*/ f12 1 21600"/>
              <a:gd name="f16" fmla="*/ 21600 f11 1"/>
              <a:gd name="f17" fmla="*/ 21600 f12 1"/>
              <a:gd name="f18" fmla="min f15 f14"/>
              <a:gd name="f19" fmla="*/ f16 1 f13"/>
              <a:gd name="f20" fmla="*/ f17 1 f13"/>
              <a:gd name="f21" fmla="val f19"/>
              <a:gd name="f22" fmla="val f20"/>
              <a:gd name="f23" fmla="*/ f6 f18 1"/>
              <a:gd name="f24" fmla="+- f22 0 f6"/>
              <a:gd name="f25" fmla="+- f21 0 f6"/>
              <a:gd name="f26" fmla="*/ f21 f18 1"/>
              <a:gd name="f27" fmla="*/ f22 f18 1"/>
              <a:gd name="f28" fmla="min f25 f24"/>
              <a:gd name="f29" fmla="*/ f28 f7 1"/>
              <a:gd name="f30" fmla="*/ f28 f6 1"/>
              <a:gd name="f31" fmla="*/ f29 1 100000"/>
              <a:gd name="f32" fmla="*/ f30 1 100000"/>
              <a:gd name="f33" fmla="+- f22 0 f31"/>
              <a:gd name="f34" fmla="+- f21 0 f32"/>
              <a:gd name="f35" fmla="*/ f31 29289 1"/>
              <a:gd name="f36" fmla="*/ f32 29289 1"/>
              <a:gd name="f37" fmla="*/ f31 f18 1"/>
              <a:gd name="f38" fmla="*/ f32 f18 1"/>
              <a:gd name="f39" fmla="*/ f35 1 100000"/>
              <a:gd name="f40" fmla="*/ f36 1 100000"/>
              <a:gd name="f41" fmla="*/ f34 f18 1"/>
              <a:gd name="f42" fmla="*/ f33 f18 1"/>
              <a:gd name="f43" fmla="+- f39 0 f40"/>
              <a:gd name="f44" fmla="?: f43 f39 f40"/>
              <a:gd name="f45" fmla="+- f21 0 f44"/>
              <a:gd name="f46" fmla="+- f22 0 f44"/>
              <a:gd name="f47" fmla="*/ f44 f18 1"/>
              <a:gd name="f48" fmla="*/ f45 f18 1"/>
              <a:gd name="f49" fmla="*/ f46 f18 1"/>
            </a:gdLst>
            <a:ahLst/>
            <a:cxnLst>
              <a:cxn ang="3cd4">
                <a:pos x="hc" y="t"/>
              </a:cxn>
              <a:cxn ang="0">
                <a:pos x="r" y="vc"/>
              </a:cxn>
              <a:cxn ang="cd4">
                <a:pos x="hc" y="b"/>
              </a:cxn>
              <a:cxn ang="cd2">
                <a:pos x="l" y="vc"/>
              </a:cxn>
            </a:cxnLst>
            <a:rect l="f47" t="f47" r="f48" b="f49"/>
            <a:pathLst>
              <a:path>
                <a:moveTo>
                  <a:pt x="f37" y="f23"/>
                </a:moveTo>
                <a:lnTo>
                  <a:pt x="f41" y="f23"/>
                </a:lnTo>
                <a:arcTo wR="f38" hR="f38" stAng="f2" swAng="f1"/>
                <a:lnTo>
                  <a:pt x="f26" y="f42"/>
                </a:lnTo>
                <a:arcTo wR="f37" hR="f37" stAng="f6" swAng="f1"/>
                <a:lnTo>
                  <a:pt x="f38" y="f27"/>
                </a:lnTo>
                <a:arcTo wR="f38" hR="f38" stAng="f1" swAng="f1"/>
                <a:lnTo>
                  <a:pt x="f23" y="f37"/>
                </a:lnTo>
                <a:arcTo wR="f37" hR="f37" stAng="f0" swAng="f1"/>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400" b="0" i="0" u="none" strike="noStrike" kern="1200" cap="none" spc="0" baseline="0">
                <a:solidFill>
                  <a:srgbClr val="000000"/>
                </a:solidFill>
                <a:uFillTx/>
                <a:latin typeface="Arial" pitchFamily="34"/>
                <a:cs typeface="Arial" pitchFamily="34"/>
              </a:rPr>
              <a:t>Definition 5 (</a:t>
            </a:r>
            <a:r>
              <a:rPr lang="de-DE" sz="1400" b="0" i="0" u="none" strike="noStrike" kern="1200" cap="none" spc="0" baseline="0">
                <a:solidFill>
                  <a:srgbClr val="000000"/>
                </a:solidFill>
                <a:uFillTx/>
                <a:latin typeface="Arial" pitchFamily="34"/>
                <a:cs typeface="Arial" pitchFamily="34"/>
                <a:hlinkClick r:id="rId8" action="ppaction://hlinksldjump"/>
              </a:rPr>
              <a:t>Klick</a:t>
            </a:r>
            <a:r>
              <a:rPr lang="de-DE" sz="1400" b="0" i="0" u="none" strike="noStrike" kern="1200" cap="none" spc="0" baseline="0">
                <a:solidFill>
                  <a:srgbClr val="000000"/>
                </a:solidFill>
                <a:uFillTx/>
                <a:latin typeface="Arial" pitchFamily="34"/>
                <a:cs typeface="Arial" pitchFamily="34"/>
              </a:rPr>
              <a:t>)</a:t>
            </a:r>
            <a:r>
              <a:rPr lang="de-DE" sz="1400" b="0" i="0" u="none" strike="noStrike" kern="1200" cap="none" spc="0" baseline="0">
                <a:solidFill>
                  <a:srgbClr val="FFFFFF"/>
                </a:solidFill>
                <a:uFillTx/>
                <a:latin typeface="Arial" pitchFamily="34"/>
                <a:cs typeface="Arial" pitchFamily="34"/>
              </a:rPr>
              <a:t> </a:t>
            </a:r>
          </a:p>
        </p:txBody>
      </p:sp>
      <p:sp>
        <p:nvSpPr>
          <p:cNvPr id="12" name="Diagonal liegende Ecken des Rechtecks abrunden 43"/>
          <p:cNvSpPr/>
          <p:nvPr/>
        </p:nvSpPr>
        <p:spPr>
          <a:xfrm>
            <a:off x="6901031" y="5647736"/>
            <a:ext cx="1152793" cy="516471"/>
          </a:xfrm>
          <a:custGeom>
            <a:avLst/>
            <a:gdLst>
              <a:gd name="f0" fmla="val 10800000"/>
              <a:gd name="f1" fmla="val 5400000"/>
              <a:gd name="f2" fmla="val 16200000"/>
              <a:gd name="f3" fmla="val w"/>
              <a:gd name="f4" fmla="val h"/>
              <a:gd name="f5" fmla="val ss"/>
              <a:gd name="f6" fmla="val 0"/>
              <a:gd name="f7" fmla="val 16667"/>
              <a:gd name="f8" fmla="abs f3"/>
              <a:gd name="f9" fmla="abs f4"/>
              <a:gd name="f10" fmla="abs f5"/>
              <a:gd name="f11" fmla="?: f8 f3 1"/>
              <a:gd name="f12" fmla="?: f9 f4 1"/>
              <a:gd name="f13" fmla="?: f10 f5 1"/>
              <a:gd name="f14" fmla="*/ f11 1 21600"/>
              <a:gd name="f15" fmla="*/ f12 1 21600"/>
              <a:gd name="f16" fmla="*/ 21600 f11 1"/>
              <a:gd name="f17" fmla="*/ 21600 f12 1"/>
              <a:gd name="f18" fmla="min f15 f14"/>
              <a:gd name="f19" fmla="*/ f16 1 f13"/>
              <a:gd name="f20" fmla="*/ f17 1 f13"/>
              <a:gd name="f21" fmla="val f19"/>
              <a:gd name="f22" fmla="val f20"/>
              <a:gd name="f23" fmla="*/ f6 f18 1"/>
              <a:gd name="f24" fmla="+- f22 0 f6"/>
              <a:gd name="f25" fmla="+- f21 0 f6"/>
              <a:gd name="f26" fmla="*/ f21 f18 1"/>
              <a:gd name="f27" fmla="*/ f22 f18 1"/>
              <a:gd name="f28" fmla="min f25 f24"/>
              <a:gd name="f29" fmla="*/ f28 f7 1"/>
              <a:gd name="f30" fmla="*/ f28 f6 1"/>
              <a:gd name="f31" fmla="*/ f29 1 100000"/>
              <a:gd name="f32" fmla="*/ f30 1 100000"/>
              <a:gd name="f33" fmla="+- f22 0 f31"/>
              <a:gd name="f34" fmla="+- f21 0 f32"/>
              <a:gd name="f35" fmla="*/ f31 29289 1"/>
              <a:gd name="f36" fmla="*/ f32 29289 1"/>
              <a:gd name="f37" fmla="*/ f31 f18 1"/>
              <a:gd name="f38" fmla="*/ f32 f18 1"/>
              <a:gd name="f39" fmla="*/ f35 1 100000"/>
              <a:gd name="f40" fmla="*/ f36 1 100000"/>
              <a:gd name="f41" fmla="*/ f34 f18 1"/>
              <a:gd name="f42" fmla="*/ f33 f18 1"/>
              <a:gd name="f43" fmla="+- f39 0 f40"/>
              <a:gd name="f44" fmla="?: f43 f39 f40"/>
              <a:gd name="f45" fmla="+- f21 0 f44"/>
              <a:gd name="f46" fmla="+- f22 0 f44"/>
              <a:gd name="f47" fmla="*/ f44 f18 1"/>
              <a:gd name="f48" fmla="*/ f45 f18 1"/>
              <a:gd name="f49" fmla="*/ f46 f18 1"/>
            </a:gdLst>
            <a:ahLst/>
            <a:cxnLst>
              <a:cxn ang="3cd4">
                <a:pos x="hc" y="t"/>
              </a:cxn>
              <a:cxn ang="0">
                <a:pos x="r" y="vc"/>
              </a:cxn>
              <a:cxn ang="cd4">
                <a:pos x="hc" y="b"/>
              </a:cxn>
              <a:cxn ang="cd2">
                <a:pos x="l" y="vc"/>
              </a:cxn>
            </a:cxnLst>
            <a:rect l="f47" t="f47" r="f48" b="f49"/>
            <a:pathLst>
              <a:path>
                <a:moveTo>
                  <a:pt x="f37" y="f23"/>
                </a:moveTo>
                <a:lnTo>
                  <a:pt x="f41" y="f23"/>
                </a:lnTo>
                <a:arcTo wR="f38" hR="f38" stAng="f2" swAng="f1"/>
                <a:lnTo>
                  <a:pt x="f26" y="f42"/>
                </a:lnTo>
                <a:arcTo wR="f37" hR="f37" stAng="f6" swAng="f1"/>
                <a:lnTo>
                  <a:pt x="f38" y="f27"/>
                </a:lnTo>
                <a:arcTo wR="f38" hR="f38" stAng="f1" swAng="f1"/>
                <a:lnTo>
                  <a:pt x="f23" y="f37"/>
                </a:lnTo>
                <a:arcTo wR="f37" hR="f37" stAng="f0" swAng="f1"/>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400" b="0" i="0" u="none" strike="noStrike" kern="1200" cap="none" spc="0" baseline="0">
                <a:solidFill>
                  <a:srgbClr val="000000"/>
                </a:solidFill>
                <a:uFillTx/>
                <a:latin typeface="Arial" pitchFamily="34"/>
                <a:cs typeface="Arial" pitchFamily="34"/>
              </a:rPr>
              <a:t>Definition 3 (</a:t>
            </a:r>
            <a:r>
              <a:rPr lang="de-DE" sz="1400" b="0" i="0" u="none" strike="noStrike" kern="1200" cap="none" spc="0" baseline="0">
                <a:solidFill>
                  <a:srgbClr val="000000"/>
                </a:solidFill>
                <a:uFillTx/>
                <a:latin typeface="Arial" pitchFamily="34"/>
                <a:cs typeface="Arial" pitchFamily="34"/>
                <a:hlinkClick r:id="rId9" action="ppaction://hlinksldjump"/>
              </a:rPr>
              <a:t>Klick</a:t>
            </a:r>
            <a:r>
              <a:rPr lang="de-DE" sz="1400" b="0" i="0" u="none" strike="noStrike" kern="1200" cap="none" spc="0" baseline="0">
                <a:solidFill>
                  <a:srgbClr val="000000"/>
                </a:solidFill>
                <a:uFillTx/>
                <a:latin typeface="Arial" pitchFamily="34"/>
                <a:cs typeface="Arial" pitchFamily="34"/>
              </a:rPr>
              <a:t>)</a:t>
            </a:r>
            <a:r>
              <a:rPr lang="de-DE" sz="1400" b="0" i="0" u="none" strike="noStrike" kern="1200" cap="none" spc="0" baseline="0">
                <a:solidFill>
                  <a:srgbClr val="FFFFFF"/>
                </a:solidFill>
                <a:uFillTx/>
                <a:latin typeface="Arial" pitchFamily="34"/>
                <a:cs typeface="Arial" pitchFamily="34"/>
              </a:rPr>
              <a:t> </a:t>
            </a:r>
          </a:p>
        </p:txBody>
      </p:sp>
      <p:sp>
        <p:nvSpPr>
          <p:cNvPr id="13" name="Diagonal liegende Ecken des Rechtecks abrunden 44"/>
          <p:cNvSpPr/>
          <p:nvPr/>
        </p:nvSpPr>
        <p:spPr>
          <a:xfrm>
            <a:off x="7420767" y="5014871"/>
            <a:ext cx="1152793" cy="516471"/>
          </a:xfrm>
          <a:custGeom>
            <a:avLst/>
            <a:gdLst>
              <a:gd name="f0" fmla="val 10800000"/>
              <a:gd name="f1" fmla="val 5400000"/>
              <a:gd name="f2" fmla="val 16200000"/>
              <a:gd name="f3" fmla="val w"/>
              <a:gd name="f4" fmla="val h"/>
              <a:gd name="f5" fmla="val ss"/>
              <a:gd name="f6" fmla="val 0"/>
              <a:gd name="f7" fmla="val 16667"/>
              <a:gd name="f8" fmla="abs f3"/>
              <a:gd name="f9" fmla="abs f4"/>
              <a:gd name="f10" fmla="abs f5"/>
              <a:gd name="f11" fmla="?: f8 f3 1"/>
              <a:gd name="f12" fmla="?: f9 f4 1"/>
              <a:gd name="f13" fmla="?: f10 f5 1"/>
              <a:gd name="f14" fmla="*/ f11 1 21600"/>
              <a:gd name="f15" fmla="*/ f12 1 21600"/>
              <a:gd name="f16" fmla="*/ 21600 f11 1"/>
              <a:gd name="f17" fmla="*/ 21600 f12 1"/>
              <a:gd name="f18" fmla="min f15 f14"/>
              <a:gd name="f19" fmla="*/ f16 1 f13"/>
              <a:gd name="f20" fmla="*/ f17 1 f13"/>
              <a:gd name="f21" fmla="val f19"/>
              <a:gd name="f22" fmla="val f20"/>
              <a:gd name="f23" fmla="*/ f6 f18 1"/>
              <a:gd name="f24" fmla="+- f22 0 f6"/>
              <a:gd name="f25" fmla="+- f21 0 f6"/>
              <a:gd name="f26" fmla="*/ f21 f18 1"/>
              <a:gd name="f27" fmla="*/ f22 f18 1"/>
              <a:gd name="f28" fmla="min f25 f24"/>
              <a:gd name="f29" fmla="*/ f28 f7 1"/>
              <a:gd name="f30" fmla="*/ f28 f6 1"/>
              <a:gd name="f31" fmla="*/ f29 1 100000"/>
              <a:gd name="f32" fmla="*/ f30 1 100000"/>
              <a:gd name="f33" fmla="+- f22 0 f31"/>
              <a:gd name="f34" fmla="+- f21 0 f32"/>
              <a:gd name="f35" fmla="*/ f31 29289 1"/>
              <a:gd name="f36" fmla="*/ f32 29289 1"/>
              <a:gd name="f37" fmla="*/ f31 f18 1"/>
              <a:gd name="f38" fmla="*/ f32 f18 1"/>
              <a:gd name="f39" fmla="*/ f35 1 100000"/>
              <a:gd name="f40" fmla="*/ f36 1 100000"/>
              <a:gd name="f41" fmla="*/ f34 f18 1"/>
              <a:gd name="f42" fmla="*/ f33 f18 1"/>
              <a:gd name="f43" fmla="+- f39 0 f40"/>
              <a:gd name="f44" fmla="?: f43 f39 f40"/>
              <a:gd name="f45" fmla="+- f21 0 f44"/>
              <a:gd name="f46" fmla="+- f22 0 f44"/>
              <a:gd name="f47" fmla="*/ f44 f18 1"/>
              <a:gd name="f48" fmla="*/ f45 f18 1"/>
              <a:gd name="f49" fmla="*/ f46 f18 1"/>
            </a:gdLst>
            <a:ahLst/>
            <a:cxnLst>
              <a:cxn ang="3cd4">
                <a:pos x="hc" y="t"/>
              </a:cxn>
              <a:cxn ang="0">
                <a:pos x="r" y="vc"/>
              </a:cxn>
              <a:cxn ang="cd4">
                <a:pos x="hc" y="b"/>
              </a:cxn>
              <a:cxn ang="cd2">
                <a:pos x="l" y="vc"/>
              </a:cxn>
            </a:cxnLst>
            <a:rect l="f47" t="f47" r="f48" b="f49"/>
            <a:pathLst>
              <a:path>
                <a:moveTo>
                  <a:pt x="f37" y="f23"/>
                </a:moveTo>
                <a:lnTo>
                  <a:pt x="f41" y="f23"/>
                </a:lnTo>
                <a:arcTo wR="f38" hR="f38" stAng="f2" swAng="f1"/>
                <a:lnTo>
                  <a:pt x="f26" y="f42"/>
                </a:lnTo>
                <a:arcTo wR="f37" hR="f37" stAng="f6" swAng="f1"/>
                <a:lnTo>
                  <a:pt x="f38" y="f27"/>
                </a:lnTo>
                <a:arcTo wR="f38" hR="f38" stAng="f1" swAng="f1"/>
                <a:lnTo>
                  <a:pt x="f23" y="f37"/>
                </a:lnTo>
                <a:arcTo wR="f37" hR="f37" stAng="f0" swAng="f1"/>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400" b="0" i="0" u="none" strike="noStrike" kern="1200" cap="none" spc="0" baseline="0">
                <a:solidFill>
                  <a:srgbClr val="000000"/>
                </a:solidFill>
                <a:uFillTx/>
                <a:latin typeface="Arial" pitchFamily="34"/>
                <a:cs typeface="Arial" pitchFamily="34"/>
              </a:rPr>
              <a:t>Definition 4 (</a:t>
            </a:r>
            <a:r>
              <a:rPr lang="de-DE" sz="1400" b="0" i="0" u="none" strike="noStrike" kern="1200" cap="none" spc="0" baseline="0">
                <a:solidFill>
                  <a:srgbClr val="000000"/>
                </a:solidFill>
                <a:uFillTx/>
                <a:latin typeface="Arial" pitchFamily="34"/>
                <a:cs typeface="Arial" pitchFamily="34"/>
                <a:hlinkClick r:id="rId10" action="ppaction://hlinksldjump"/>
              </a:rPr>
              <a:t>Klick</a:t>
            </a:r>
            <a:r>
              <a:rPr lang="de-DE" sz="1400" b="0" i="0" u="none" strike="noStrike" kern="1200" cap="none" spc="0" baseline="0">
                <a:solidFill>
                  <a:srgbClr val="000000"/>
                </a:solidFill>
                <a:uFillTx/>
                <a:latin typeface="Arial" pitchFamily="34"/>
                <a:cs typeface="Arial" pitchFamily="34"/>
              </a:rPr>
              <a:t>)</a:t>
            </a:r>
            <a:r>
              <a:rPr lang="de-DE" sz="1400" b="0" i="0" u="none" strike="noStrike" kern="1200" cap="none" spc="0" baseline="0">
                <a:solidFill>
                  <a:srgbClr val="FFFFFF"/>
                </a:solidFill>
                <a:uFillTx/>
                <a:latin typeface="Arial" pitchFamily="34"/>
                <a:cs typeface="Arial" pitchFamily="34"/>
              </a:rPr>
              <a:t> </a:t>
            </a:r>
          </a:p>
        </p:txBody>
      </p:sp>
      <p:sp>
        <p:nvSpPr>
          <p:cNvPr id="14" name="Abgerundete rechteckige Legende 7"/>
          <p:cNvSpPr/>
          <p:nvPr/>
        </p:nvSpPr>
        <p:spPr>
          <a:xfrm>
            <a:off x="562886" y="1383916"/>
            <a:ext cx="8360980" cy="840251"/>
          </a:xfrm>
          <a:custGeom>
            <a:avLst>
              <a:gd name="f0" fmla="val -1064"/>
              <a:gd name="f1" fmla="val 6799"/>
            </a:avLst>
            <a:gdLst>
              <a:gd name="f2" fmla="val 10800000"/>
              <a:gd name="f3" fmla="val 5400000"/>
              <a:gd name="f4" fmla="val 16200000"/>
              <a:gd name="f5" fmla="val 180"/>
              <a:gd name="f6" fmla="val w"/>
              <a:gd name="f7" fmla="val h"/>
              <a:gd name="f8" fmla="val 0"/>
              <a:gd name="f9" fmla="val 21600"/>
              <a:gd name="f10" fmla="+- 0 0 1"/>
              <a:gd name="f11" fmla="val 2147483647"/>
              <a:gd name="f12" fmla="val 3590"/>
              <a:gd name="f13" fmla="val 8970"/>
              <a:gd name="f14" fmla="val 12630"/>
              <a:gd name="f15" fmla="val 18010"/>
              <a:gd name="f16" fmla="val -2147483647"/>
              <a:gd name="f17" fmla="+- 0 0 180"/>
              <a:gd name="f18" fmla="*/ f6 1 21600"/>
              <a:gd name="f19" fmla="*/ f7 1 21600"/>
              <a:gd name="f20" fmla="+- 0 0 f12"/>
              <a:gd name="f21" fmla="+- 3590 0 f8"/>
              <a:gd name="f22" fmla="+- 0 0 f3"/>
              <a:gd name="f23" fmla="+- 21600 0 f15"/>
              <a:gd name="f24" fmla="+- 18010 0 f9"/>
              <a:gd name="f25" fmla="+- f9 0 f8"/>
              <a:gd name="f26" fmla="pin -2147483647 f0 2147483647"/>
              <a:gd name="f27" fmla="pin -2147483647 f1 2147483647"/>
              <a:gd name="f28" fmla="*/ f17 f2 1"/>
              <a:gd name="f29" fmla="val f26"/>
              <a:gd name="f30" fmla="val f27"/>
              <a:gd name="f31" fmla="abs f20"/>
              <a:gd name="f32" fmla="abs f21"/>
              <a:gd name="f33" fmla="?: f20 f22 f3"/>
              <a:gd name="f34" fmla="?: f20 f3 f22"/>
              <a:gd name="f35" fmla="?: f20 f4 f3"/>
              <a:gd name="f36" fmla="?: f20 f3 f4"/>
              <a:gd name="f37" fmla="abs f23"/>
              <a:gd name="f38" fmla="?: f21 f22 f3"/>
              <a:gd name="f39" fmla="?: f21 f3 f22"/>
              <a:gd name="f40" fmla="?: f23 0 f2"/>
              <a:gd name="f41" fmla="?: f23 f2 0"/>
              <a:gd name="f42" fmla="abs f24"/>
              <a:gd name="f43" fmla="?: f23 f22 f3"/>
              <a:gd name="f44" fmla="?: f23 f3 f22"/>
              <a:gd name="f45" fmla="?: f23 f4 f3"/>
              <a:gd name="f46" fmla="?: f23 f3 f4"/>
              <a:gd name="f47" fmla="?: f24 f22 f3"/>
              <a:gd name="f48" fmla="?: f24 f3 f22"/>
              <a:gd name="f49" fmla="?: f20 0 f2"/>
              <a:gd name="f50" fmla="?: f20 f2 0"/>
              <a:gd name="f51" fmla="*/ f25 1 21600"/>
              <a:gd name="f52" fmla="*/ f26 f18 1"/>
              <a:gd name="f53" fmla="*/ f27 f19 1"/>
              <a:gd name="f54" fmla="*/ f28 1 f5"/>
              <a:gd name="f55" fmla="+- f29 0 10800"/>
              <a:gd name="f56" fmla="+- f30 0 10800"/>
              <a:gd name="f57" fmla="+- f30 0 21600"/>
              <a:gd name="f58" fmla="+- f29 0 21600"/>
              <a:gd name="f59" fmla="?: f20 f36 f35"/>
              <a:gd name="f60" fmla="?: f20 f35 f36"/>
              <a:gd name="f61" fmla="?: f21 f34 f33"/>
              <a:gd name="f62" fmla="?: f21 f41 f40"/>
              <a:gd name="f63" fmla="?: f21 f40 f41"/>
              <a:gd name="f64" fmla="?: f23 f38 f39"/>
              <a:gd name="f65" fmla="?: f23 f46 f45"/>
              <a:gd name="f66" fmla="?: f23 f45 f46"/>
              <a:gd name="f67" fmla="?: f24 f44 f43"/>
              <a:gd name="f68" fmla="?: f24 f50 f49"/>
              <a:gd name="f69" fmla="?: f24 f49 f50"/>
              <a:gd name="f70" fmla="?: f20 f47 f48"/>
              <a:gd name="f71" fmla="*/ 800 f51 1"/>
              <a:gd name="f72" fmla="*/ 20800 f51 1"/>
              <a:gd name="f73" fmla="*/ f29 f18 1"/>
              <a:gd name="f74" fmla="*/ f30 f19 1"/>
              <a:gd name="f75" fmla="+- f54 0 f3"/>
              <a:gd name="f76" fmla="abs f55"/>
              <a:gd name="f77" fmla="abs f56"/>
              <a:gd name="f78" fmla="?: f21 f60 f59"/>
              <a:gd name="f79" fmla="?: f23 f62 f63"/>
              <a:gd name="f80" fmla="?: f24 f66 f65"/>
              <a:gd name="f81" fmla="?: f20 f68 f69"/>
              <a:gd name="f82" fmla="*/ f71 1 f51"/>
              <a:gd name="f83" fmla="*/ f72 1 f51"/>
              <a:gd name="f84" fmla="+- f76 0 f77"/>
              <a:gd name="f85" fmla="+- f77 0 f76"/>
              <a:gd name="f86" fmla="*/ f82 f18 1"/>
              <a:gd name="f87" fmla="*/ f83 f18 1"/>
              <a:gd name="f88" fmla="*/ f83 f19 1"/>
              <a:gd name="f89" fmla="*/ f82 f19 1"/>
              <a:gd name="f90" fmla="?: f56 f10 f84"/>
              <a:gd name="f91" fmla="?: f56 f84 f10"/>
              <a:gd name="f92" fmla="?: f55 f10 f85"/>
              <a:gd name="f93" fmla="?: f55 f85 f10"/>
              <a:gd name="f94" fmla="?: f29 f10 f90"/>
              <a:gd name="f95" fmla="?: f29 f10 f91"/>
              <a:gd name="f96" fmla="?: f57 f92 f10"/>
              <a:gd name="f97" fmla="?: f57 f93 f10"/>
              <a:gd name="f98" fmla="?: f58 f91 f10"/>
              <a:gd name="f99" fmla="?: f58 f90 f10"/>
              <a:gd name="f100" fmla="?: f30 f10 f93"/>
              <a:gd name="f101" fmla="?: f30 f10 f92"/>
              <a:gd name="f102" fmla="?: f94 f29 0"/>
              <a:gd name="f103" fmla="?: f94 f30 6280"/>
              <a:gd name="f104" fmla="?: f95 f29 0"/>
              <a:gd name="f105" fmla="?: f95 f30 15320"/>
              <a:gd name="f106" fmla="?: f96 f29 6280"/>
              <a:gd name="f107" fmla="?: f96 f30 21600"/>
              <a:gd name="f108" fmla="?: f97 f29 15320"/>
              <a:gd name="f109" fmla="?: f97 f30 21600"/>
              <a:gd name="f110" fmla="?: f98 f29 21600"/>
              <a:gd name="f111" fmla="?: f98 f30 15320"/>
              <a:gd name="f112" fmla="?: f99 f29 21600"/>
              <a:gd name="f113" fmla="?: f99 f30 6280"/>
              <a:gd name="f114" fmla="?: f100 f29 15320"/>
              <a:gd name="f115" fmla="?: f100 f30 0"/>
              <a:gd name="f116" fmla="?: f101 f29 6280"/>
              <a:gd name="f117" fmla="?: f101 f30 0"/>
            </a:gdLst>
            <a:ahLst>
              <a:ahXY gdRefX="f0" minX="f16" maxX="f11" gdRefY="f1" minY="f16" maxY="f11">
                <a:pos x="f52" y="f53"/>
              </a:ahXY>
            </a:ahLst>
            <a:cxnLst>
              <a:cxn ang="3cd4">
                <a:pos x="hc" y="t"/>
              </a:cxn>
              <a:cxn ang="0">
                <a:pos x="r" y="vc"/>
              </a:cxn>
              <a:cxn ang="cd4">
                <a:pos x="hc" y="b"/>
              </a:cxn>
              <a:cxn ang="cd2">
                <a:pos x="l" y="vc"/>
              </a:cxn>
              <a:cxn ang="f75">
                <a:pos x="f73" y="f74"/>
              </a:cxn>
            </a:cxnLst>
            <a:rect l="f86" t="f89" r="f87" b="f88"/>
            <a:pathLst>
              <a:path w="21600" h="21600">
                <a:moveTo>
                  <a:pt x="f12" y="f8"/>
                </a:moveTo>
                <a:arcTo wR="f31" hR="f32" stAng="f78" swAng="f61"/>
                <a:lnTo>
                  <a:pt x="f102" y="f103"/>
                </a:lnTo>
                <a:lnTo>
                  <a:pt x="f8" y="f13"/>
                </a:lnTo>
                <a:lnTo>
                  <a:pt x="f8" y="f14"/>
                </a:lnTo>
                <a:lnTo>
                  <a:pt x="f104" y="f105"/>
                </a:lnTo>
                <a:lnTo>
                  <a:pt x="f8" y="f15"/>
                </a:lnTo>
                <a:arcTo wR="f32" hR="f37" stAng="f79" swAng="f64"/>
                <a:lnTo>
                  <a:pt x="f106" y="f107"/>
                </a:lnTo>
                <a:lnTo>
                  <a:pt x="f13" y="f9"/>
                </a:lnTo>
                <a:lnTo>
                  <a:pt x="f14" y="f9"/>
                </a:lnTo>
                <a:lnTo>
                  <a:pt x="f108" y="f109"/>
                </a:lnTo>
                <a:lnTo>
                  <a:pt x="f15" y="f9"/>
                </a:lnTo>
                <a:arcTo wR="f37" hR="f42" stAng="f80" swAng="f67"/>
                <a:lnTo>
                  <a:pt x="f110" y="f111"/>
                </a:lnTo>
                <a:lnTo>
                  <a:pt x="f9" y="f14"/>
                </a:lnTo>
                <a:lnTo>
                  <a:pt x="f9" y="f13"/>
                </a:lnTo>
                <a:lnTo>
                  <a:pt x="f112" y="f113"/>
                </a:lnTo>
                <a:lnTo>
                  <a:pt x="f9" y="f12"/>
                </a:lnTo>
                <a:arcTo wR="f42" hR="f31" stAng="f81" swAng="f70"/>
                <a:lnTo>
                  <a:pt x="f114" y="f115"/>
                </a:lnTo>
                <a:lnTo>
                  <a:pt x="f14" y="f8"/>
                </a:lnTo>
                <a:lnTo>
                  <a:pt x="f13" y="f8"/>
                </a:lnTo>
                <a:lnTo>
                  <a:pt x="f116" y="f117"/>
                </a:lnTo>
                <a:close/>
              </a:path>
            </a:pathLst>
          </a:custGeom>
          <a:solidFill>
            <a:srgbClr val="FFF2CC"/>
          </a:solidFill>
          <a:ln w="57150" cap="flat">
            <a:solidFill>
              <a:srgbClr val="ED7D31"/>
            </a:solidFill>
            <a:prstDash val="solid"/>
            <a:miter/>
          </a:ln>
        </p:spPr>
        <p:txBody>
          <a:bodyPr vert="horz" wrap="square" lIns="91440" tIns="45720" rIns="91440" bIns="45720" anchor="ctr" anchorCtr="0"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900" b="0" i="0" u="none" strike="noStrike" kern="1200" cap="none" spc="0" baseline="0">
                <a:solidFill>
                  <a:srgbClr val="000000"/>
                </a:solidFill>
                <a:uFillTx/>
                <a:latin typeface="Arial" pitchFamily="34"/>
                <a:cs typeface="Arial" pitchFamily="34"/>
              </a:rPr>
              <a:t>Klicken Sie auf „Klick“ im jeweiligen Feld, um zu den unterschiedlichen Definitionen zu gelangen bzw. diese zu überspringen.</a:t>
            </a:r>
          </a:p>
        </p:txBody>
      </p:sp>
      <p:sp>
        <p:nvSpPr>
          <p:cNvPr id="15" name="Richtungspfeil 15"/>
          <p:cNvSpPr/>
          <p:nvPr/>
        </p:nvSpPr>
        <p:spPr>
          <a:xfrm>
            <a:off x="135468" y="6195416"/>
            <a:ext cx="3319592" cy="505955"/>
          </a:xfrm>
          <a:custGeom>
            <a:avLst/>
            <a:gdLst>
              <a:gd name="f0" fmla="val 10800000"/>
              <a:gd name="f1" fmla="val 5400000"/>
              <a:gd name="f2" fmla="val 180"/>
              <a:gd name="f3" fmla="val w"/>
              <a:gd name="f4" fmla="val h"/>
              <a:gd name="f5" fmla="val ss"/>
              <a:gd name="f6" fmla="val 0"/>
              <a:gd name="f7" fmla="val 50000"/>
              <a:gd name="f8" fmla="+- 0 0 -360"/>
              <a:gd name="f9" fmla="+- 0 0 -180"/>
              <a:gd name="f10" fmla="abs f3"/>
              <a:gd name="f11" fmla="abs f4"/>
              <a:gd name="f12" fmla="abs f5"/>
              <a:gd name="f13" fmla="*/ f8 f0 1"/>
              <a:gd name="f14" fmla="*/ f9 f0 1"/>
              <a:gd name="f15" fmla="?: f10 f3 1"/>
              <a:gd name="f16" fmla="?: f11 f4 1"/>
              <a:gd name="f17" fmla="?: f12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30 0 f6"/>
              <a:gd name="f33" fmla="+- f29 0 f6"/>
              <a:gd name="f34" fmla="*/ f30 f26 1"/>
              <a:gd name="f35" fmla="*/ f29 f26 1"/>
              <a:gd name="f36" fmla="*/ f32 1 2"/>
              <a:gd name="f37" fmla="min f33 f32"/>
              <a:gd name="f38" fmla="+- f6 f36 0"/>
              <a:gd name="f39" fmla="*/ f37 f7 1"/>
              <a:gd name="f40" fmla="*/ f39 1 100000"/>
              <a:gd name="f41" fmla="*/ f38 f26 1"/>
              <a:gd name="f42" fmla="+- f29 0 f40"/>
              <a:gd name="f43" fmla="+- f42 f29 0"/>
              <a:gd name="f44" fmla="*/ f42 1 2"/>
              <a:gd name="f45" fmla="*/ f42 f26 1"/>
              <a:gd name="f46" fmla="*/ f43 1 2"/>
              <a:gd name="f47" fmla="*/ f44 f26 1"/>
              <a:gd name="f48" fmla="*/ f46 f26 1"/>
            </a:gdLst>
            <a:ahLst/>
            <a:cxnLst>
              <a:cxn ang="3cd4">
                <a:pos x="hc" y="t"/>
              </a:cxn>
              <a:cxn ang="0">
                <a:pos x="r" y="vc"/>
              </a:cxn>
              <a:cxn ang="cd4">
                <a:pos x="hc" y="b"/>
              </a:cxn>
              <a:cxn ang="cd2">
                <a:pos x="l" y="vc"/>
              </a:cxn>
              <a:cxn ang="f24">
                <a:pos x="f47" y="f31"/>
              </a:cxn>
              <a:cxn ang="f25">
                <a:pos x="f47" y="f34"/>
              </a:cxn>
            </a:cxnLst>
            <a:rect l="f31" t="f31" r="f48" b="f34"/>
            <a:pathLst>
              <a:path>
                <a:moveTo>
                  <a:pt x="f31" y="f31"/>
                </a:moveTo>
                <a:lnTo>
                  <a:pt x="f45" y="f31"/>
                </a:lnTo>
                <a:lnTo>
                  <a:pt x="f35" y="f41"/>
                </a:lnTo>
                <a:lnTo>
                  <a:pt x="f45" y="f34"/>
                </a:lnTo>
                <a:lnTo>
                  <a:pt x="f31" y="f34"/>
                </a:lnTo>
                <a:close/>
              </a:path>
            </a:pathLst>
          </a:custGeom>
          <a:solidFill>
            <a:srgbClr val="FFFFFF"/>
          </a:solidFill>
          <a:ln w="38103" cap="flat">
            <a:solidFill>
              <a:srgbClr val="C00000"/>
            </a:solidFill>
            <a:prstDash val="solid"/>
            <a:miter/>
          </a:ln>
        </p:spPr>
        <p:txBody>
          <a:bodyPr vert="horz" wrap="square" lIns="91440" tIns="45720" rIns="91440" bIns="45720" anchor="ctr" anchorCtr="0"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600" b="0" i="0" u="none" strike="noStrike" kern="1200" cap="none" spc="0" baseline="0">
                <a:solidFill>
                  <a:srgbClr val="000000"/>
                </a:solidFill>
                <a:uFillTx/>
                <a:latin typeface="Arial" pitchFamily="34"/>
                <a:cs typeface="Arial" pitchFamily="34"/>
              </a:rPr>
              <a:t>Definitionen überspringen (</a:t>
            </a:r>
            <a:r>
              <a:rPr lang="de-DE" sz="1600" b="0" i="0" u="none" strike="noStrike" kern="1200" cap="none" spc="0" baseline="0">
                <a:solidFill>
                  <a:srgbClr val="000000"/>
                </a:solidFill>
                <a:uFillTx/>
                <a:latin typeface="Arial" pitchFamily="34"/>
                <a:cs typeface="Arial" pitchFamily="34"/>
                <a:hlinkClick r:id="rId11" action="ppaction://hlinksldjump"/>
              </a:rPr>
              <a:t>Klick</a:t>
            </a:r>
            <a:r>
              <a:rPr lang="de-DE" sz="1600" b="0" i="0" u="none" strike="noStrike" kern="1200" cap="none" spc="0" baseline="0">
                <a:solidFill>
                  <a:srgbClr val="000000"/>
                </a:solidFill>
                <a:uFillTx/>
                <a:latin typeface="Arial" pitchFamily="34"/>
                <a:cs typeface="Arial" pitchFamily="34"/>
              </a:rPr>
              <a:t>)</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Slide40">
    <p:spTree>
      <p:nvGrpSpPr>
        <p:cNvPr id="1" name=""/>
        <p:cNvGrpSpPr/>
        <p:nvPr/>
      </p:nvGrpSpPr>
      <p:grpSpPr>
        <a:xfrm>
          <a:off x="0" y="0"/>
          <a:ext cx="0" cy="0"/>
          <a:chOff x="0" y="0"/>
          <a:chExt cx="0" cy="0"/>
        </a:xfrm>
      </p:grpSpPr>
      <p:sp>
        <p:nvSpPr>
          <p:cNvPr id="2" name="Inhaltsplatzhalter 1"/>
          <p:cNvSpPr txBox="1">
            <a:spLocks noGrp="1"/>
          </p:cNvSpPr>
          <p:nvPr>
            <p:ph type="body" sz="quarter" idx="4294967295"/>
          </p:nvPr>
        </p:nvSpPr>
        <p:spPr>
          <a:xfrm>
            <a:off x="432620" y="2123675"/>
            <a:ext cx="8171828" cy="1357948"/>
          </a:xfrm>
          <a:prstGeom prst="rect">
            <a:avLst/>
          </a:prstGeom>
          <a:solidFill>
            <a:srgbClr val="FFFFFF"/>
          </a:solidFill>
          <a:ln w="9528">
            <a:solidFill>
              <a:srgbClr val="009999"/>
            </a:solidFill>
            <a:prstDash val="solid"/>
          </a:ln>
        </p:spPr>
        <p:txBody>
          <a:bodyPr vert="horz" wrap="square" lIns="91440" tIns="45720" rIns="91440" bIns="45720" anchor="t" anchorCtr="0" compatLnSpc="1">
            <a:noAutofit/>
          </a:bodyPr>
          <a:lstStyle/>
          <a:p>
            <a:pPr marL="0" lvl="0" indent="0" algn="just">
              <a:buNone/>
            </a:pPr>
            <a:r>
              <a:rPr lang="de-DE" sz="1800">
                <a:solidFill>
                  <a:srgbClr val="000000"/>
                </a:solidFill>
                <a:latin typeface="Arial" pitchFamily="34"/>
                <a:cs typeface="Arial" pitchFamily="34"/>
              </a:rPr>
              <a:t>„Inklusion ist ein </a:t>
            </a:r>
            <a:r>
              <a:rPr lang="de-DE" sz="1800">
                <a:solidFill>
                  <a:srgbClr val="0070C0"/>
                </a:solidFill>
                <a:latin typeface="Arial" pitchFamily="34"/>
                <a:cs typeface="Arial" pitchFamily="34"/>
              </a:rPr>
              <a:t>in allen gesellschaftlichen Teilbereichen vernetzt verlaufender Wandlungsprozess,</a:t>
            </a:r>
            <a:r>
              <a:rPr lang="de-DE" sz="1800">
                <a:solidFill>
                  <a:srgbClr val="000000"/>
                </a:solidFill>
                <a:latin typeface="Arial" pitchFamily="34"/>
                <a:cs typeface="Arial" pitchFamily="34"/>
              </a:rPr>
              <a:t> der darauf abzielt, </a:t>
            </a:r>
            <a:r>
              <a:rPr lang="de-DE" sz="1800">
                <a:solidFill>
                  <a:srgbClr val="7030A0"/>
                </a:solidFill>
                <a:latin typeface="Arial" pitchFamily="34"/>
                <a:cs typeface="Arial" pitchFamily="34"/>
              </a:rPr>
              <a:t>jedem Menschen </a:t>
            </a:r>
            <a:r>
              <a:rPr lang="de-DE" sz="1800">
                <a:solidFill>
                  <a:srgbClr val="00B050"/>
                </a:solidFill>
                <a:latin typeface="Arial" pitchFamily="34"/>
                <a:cs typeface="Arial" pitchFamily="34"/>
              </a:rPr>
              <a:t>in allen gesellschaftlichen Lebensbereichen</a:t>
            </a:r>
            <a:r>
              <a:rPr lang="de-DE" sz="1800">
                <a:solidFill>
                  <a:srgbClr val="000000"/>
                </a:solidFill>
                <a:latin typeface="Arial" pitchFamily="34"/>
                <a:cs typeface="Arial" pitchFamily="34"/>
              </a:rPr>
              <a:t> auf Grundlage seiner </a:t>
            </a:r>
            <a:r>
              <a:rPr lang="de-DE" sz="1800">
                <a:solidFill>
                  <a:srgbClr val="0070C0"/>
                </a:solidFill>
                <a:latin typeface="Arial" pitchFamily="34"/>
                <a:cs typeface="Arial" pitchFamily="34"/>
              </a:rPr>
              <a:t>individuellen Bedarfe</a:t>
            </a:r>
            <a:r>
              <a:rPr lang="de-DE" sz="1800">
                <a:solidFill>
                  <a:srgbClr val="000000"/>
                </a:solidFill>
                <a:latin typeface="Arial" pitchFamily="34"/>
                <a:cs typeface="Arial" pitchFamily="34"/>
              </a:rPr>
              <a:t> Zugang, Teilhabe und Selbstbestimmung zu ermöglichen (BESAND/JUGEL 2015, S. 53).“</a:t>
            </a:r>
          </a:p>
        </p:txBody>
      </p:sp>
      <p:sp>
        <p:nvSpPr>
          <p:cNvPr id="3" name="Textplatzhalter 2"/>
          <p:cNvSpPr txBox="1">
            <a:spLocks noGrp="1"/>
          </p:cNvSpPr>
          <p:nvPr>
            <p:ph type="body" sz="quarter" idx="4294967295"/>
          </p:nvPr>
        </p:nvSpPr>
        <p:spPr>
          <a:xfrm>
            <a:off x="539550" y="1556793"/>
            <a:ext cx="8064898" cy="566882"/>
          </a:xfrm>
          <a:prstGeom prst="rect">
            <a:avLst/>
          </a:prstGeom>
          <a:noFill/>
          <a:ln>
            <a:noFill/>
          </a:ln>
        </p:spPr>
        <p:txBody>
          <a:bodyPr vert="horz" wrap="square" lIns="91440" tIns="45720" rIns="91440" bIns="45720" anchor="t" anchorCtr="0" compatLnSpc="1">
            <a:noAutofit/>
          </a:bodyPr>
          <a:lstStyle/>
          <a:p>
            <a:pPr lvl="0">
              <a:buSzPct val="100000"/>
              <a:buFont typeface="Arial" pitchFamily="34"/>
            </a:pPr>
            <a:r>
              <a:rPr lang="de-DE" sz="2000" b="1">
                <a:solidFill>
                  <a:srgbClr val="009999"/>
                </a:solidFill>
                <a:latin typeface="Arial" pitchFamily="34"/>
                <a:cs typeface="Arial" pitchFamily="34"/>
              </a:rPr>
              <a:t>Exemplarische Begriffsdefinition: Inklusive Politische Bildung</a:t>
            </a:r>
          </a:p>
        </p:txBody>
      </p:sp>
      <p:sp>
        <p:nvSpPr>
          <p:cNvPr id="4" name="Titel 3"/>
          <p:cNvSpPr txBox="1">
            <a:spLocks noGrp="1"/>
          </p:cNvSpPr>
          <p:nvPr>
            <p:ph type="title"/>
          </p:nvPr>
        </p:nvSpPr>
        <p:spPr/>
        <p:txBody>
          <a:bodyPr/>
          <a:lstStyle/>
          <a:p>
            <a:pPr lvl="0"/>
            <a:r>
              <a:rPr lang="de-DE"/>
              <a:t>Steg</a:t>
            </a:r>
          </a:p>
        </p:txBody>
      </p:sp>
      <p:sp>
        <p:nvSpPr>
          <p:cNvPr id="5" name="Legende mit Pfeil nach oben 5"/>
          <p:cNvSpPr/>
          <p:nvPr/>
        </p:nvSpPr>
        <p:spPr>
          <a:xfrm>
            <a:off x="614888" y="3660608"/>
            <a:ext cx="1667929" cy="979121"/>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7030A0"/>
                </a:solidFill>
                <a:uFillTx/>
                <a:latin typeface="Arial" pitchFamily="34"/>
                <a:cs typeface="Arial" pitchFamily="34"/>
              </a:rPr>
              <a:t>Wer? </a:t>
            </a:r>
          </a:p>
        </p:txBody>
      </p:sp>
      <p:sp>
        <p:nvSpPr>
          <p:cNvPr id="6" name="Legende mit Pfeil nach oben 5"/>
          <p:cNvSpPr/>
          <p:nvPr/>
        </p:nvSpPr>
        <p:spPr>
          <a:xfrm>
            <a:off x="3738030" y="3660608"/>
            <a:ext cx="1667929" cy="979121"/>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0070C0"/>
                </a:solidFill>
                <a:uFillTx/>
                <a:latin typeface="Arial" pitchFamily="34"/>
                <a:cs typeface="Arial" pitchFamily="34"/>
              </a:rPr>
              <a:t>Wie? </a:t>
            </a:r>
          </a:p>
        </p:txBody>
      </p:sp>
      <p:sp>
        <p:nvSpPr>
          <p:cNvPr id="7" name="Legende mit Pfeil nach oben 5"/>
          <p:cNvSpPr/>
          <p:nvPr/>
        </p:nvSpPr>
        <p:spPr>
          <a:xfrm>
            <a:off x="6745300" y="3660608"/>
            <a:ext cx="1667929" cy="979121"/>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00B050"/>
                </a:solidFill>
                <a:uFillTx/>
                <a:latin typeface="Arial" pitchFamily="34"/>
                <a:cs typeface="Arial" pitchFamily="34"/>
              </a:rPr>
              <a:t>Wo?</a:t>
            </a:r>
            <a:r>
              <a:rPr lang="de-DE" sz="2000" b="1" i="0" u="none" strike="noStrike" kern="1200" cap="none" spc="0" baseline="0">
                <a:solidFill>
                  <a:srgbClr val="009999"/>
                </a:solidFill>
                <a:uFillTx/>
                <a:latin typeface="Arial" pitchFamily="34"/>
                <a:cs typeface="Arial" pitchFamily="34"/>
              </a:rPr>
              <a:t> </a:t>
            </a:r>
          </a:p>
        </p:txBody>
      </p:sp>
      <p:sp>
        <p:nvSpPr>
          <p:cNvPr id="8" name="Chevron 9"/>
          <p:cNvSpPr/>
          <p:nvPr/>
        </p:nvSpPr>
        <p:spPr>
          <a:xfrm flipH="1">
            <a:off x="7237668" y="6012655"/>
            <a:ext cx="1796713" cy="407319"/>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abs f3"/>
              <a:gd name="f12" fmla="abs f4"/>
              <a:gd name="f13" fmla="abs f5"/>
              <a:gd name="f14" fmla="*/ f8 f0 1"/>
              <a:gd name="f15" fmla="*/ f9 f0 1"/>
              <a:gd name="f16" fmla="*/ f10 f0 1"/>
              <a:gd name="f17" fmla="?: f11 f3 1"/>
              <a:gd name="f18" fmla="?: f12 f4 1"/>
              <a:gd name="f19" fmla="?: f13 f5 1"/>
              <a:gd name="f20" fmla="*/ f14 1 f2"/>
              <a:gd name="f21" fmla="*/ f15 1 f2"/>
              <a:gd name="f22" fmla="*/ f16 1 f2"/>
              <a:gd name="f23" fmla="*/ f17 1 21600"/>
              <a:gd name="f24" fmla="*/ f18 1 21600"/>
              <a:gd name="f25" fmla="*/ 21600 f17 1"/>
              <a:gd name="f26" fmla="*/ 21600 f18 1"/>
              <a:gd name="f27" fmla="+- f20 0 f1"/>
              <a:gd name="f28" fmla="+- f21 0 f1"/>
              <a:gd name="f29" fmla="+- f22 0 f1"/>
              <a:gd name="f30" fmla="min f24 f23"/>
              <a:gd name="f31" fmla="*/ f25 1 f19"/>
              <a:gd name="f32" fmla="*/ f26 1 f19"/>
              <a:gd name="f33" fmla="val f31"/>
              <a:gd name="f34" fmla="val f32"/>
              <a:gd name="f35" fmla="*/ f6 f30 1"/>
              <a:gd name="f36" fmla="+- f34 0 f6"/>
              <a:gd name="f37" fmla="+- f33 0 f6"/>
              <a:gd name="f38" fmla="*/ f34 f30 1"/>
              <a:gd name="f39" fmla="*/ f33 f30 1"/>
              <a:gd name="f40" fmla="*/ f36 1 2"/>
              <a:gd name="f41" fmla="min f37 f36"/>
              <a:gd name="f42" fmla="+- f6 f40 0"/>
              <a:gd name="f43" fmla="*/ f41 f7 1"/>
              <a:gd name="f44" fmla="*/ f43 1 100000"/>
              <a:gd name="f45" fmla="*/ f42 f30 1"/>
              <a:gd name="f46" fmla="+- f33 0 f44"/>
              <a:gd name="f47" fmla="*/ f44 f30 1"/>
              <a:gd name="f48" fmla="*/ f46 1 2"/>
              <a:gd name="f49" fmla="+- f46 0 f44"/>
              <a:gd name="f50" fmla="*/ f46 f30 1"/>
              <a:gd name="f51" fmla="?: f49 f44 f6"/>
              <a:gd name="f52" fmla="?: f49 f46 f33"/>
              <a:gd name="f53" fmla="*/ f48 f30 1"/>
              <a:gd name="f54" fmla="*/ f51 f30 1"/>
              <a:gd name="f55" fmla="*/ f52 f30 1"/>
            </a:gdLst>
            <a:ahLst/>
            <a:cxnLst>
              <a:cxn ang="3cd4">
                <a:pos x="hc" y="t"/>
              </a:cxn>
              <a:cxn ang="0">
                <a:pos x="r" y="vc"/>
              </a:cxn>
              <a:cxn ang="cd4">
                <a:pos x="hc" y="b"/>
              </a:cxn>
              <a:cxn ang="cd2">
                <a:pos x="l" y="vc"/>
              </a:cxn>
              <a:cxn ang="f27">
                <a:pos x="f53" y="f35"/>
              </a:cxn>
              <a:cxn ang="f28">
                <a:pos x="f47" y="f45"/>
              </a:cxn>
              <a:cxn ang="f29">
                <a:pos x="f53" y="f38"/>
              </a:cxn>
            </a:cxnLst>
            <a:rect l="f54" t="f35" r="f55" b="f38"/>
            <a:pathLst>
              <a:path>
                <a:moveTo>
                  <a:pt x="f35" y="f35"/>
                </a:moveTo>
                <a:lnTo>
                  <a:pt x="f50" y="f35"/>
                </a:lnTo>
                <a:lnTo>
                  <a:pt x="f39" y="f45"/>
                </a:lnTo>
                <a:lnTo>
                  <a:pt x="f50" y="f38"/>
                </a:lnTo>
                <a:lnTo>
                  <a:pt x="f35" y="f38"/>
                </a:lnTo>
                <a:lnTo>
                  <a:pt x="f47" y="f45"/>
                </a:lnTo>
                <a:close/>
              </a:path>
            </a:pathLst>
          </a:custGeom>
          <a:solidFill>
            <a:srgbClr val="FFFFFF"/>
          </a:solid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400" b="1" i="0" u="none" strike="noStrike" kern="1200" cap="none" spc="0" baseline="0">
                <a:solidFill>
                  <a:srgbClr val="000000"/>
                </a:solidFill>
                <a:uFillTx/>
                <a:latin typeface="Arial" pitchFamily="34"/>
                <a:cs typeface="Arial" pitchFamily="34"/>
                <a:hlinkClick r:id="rId2" action="ppaction://hlinksldjump"/>
              </a:rPr>
              <a:t>Klick zurück</a:t>
            </a:r>
            <a:endParaRPr lang="de-DE" sz="1400" b="1" i="0" u="none" strike="noStrike" kern="1200" cap="none" spc="0" baseline="0">
              <a:solidFill>
                <a:srgbClr val="000000"/>
              </a:solidFill>
              <a:uFillTx/>
              <a:latin typeface="Arial" pitchFamily="34"/>
              <a:cs typeface="Arial" pitchFamily="34"/>
            </a:endParaRPr>
          </a:p>
        </p:txBody>
      </p:sp>
      <p:sp>
        <p:nvSpPr>
          <p:cNvPr id="9" name="Textfeld 12"/>
          <p:cNvSpPr txBox="1"/>
          <p:nvPr/>
        </p:nvSpPr>
        <p:spPr>
          <a:xfrm>
            <a:off x="3603266" y="6489953"/>
            <a:ext cx="1850196" cy="338556"/>
          </a:xfrm>
          <a:prstGeom prst="rect">
            <a:avLst/>
          </a:prstGeom>
          <a:solidFill>
            <a:srgbClr val="FFFFFF"/>
          </a:solidFill>
          <a:ln w="38103" cap="flat">
            <a:solidFill>
              <a:srgbClr val="C00000"/>
            </a:solidFill>
            <a:prstDash val="solid"/>
            <a:miter/>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600" b="1" i="0" u="none" strike="noStrike" kern="1200" cap="none" spc="0" baseline="0">
                <a:solidFill>
                  <a:srgbClr val="000000"/>
                </a:solidFill>
                <a:uFillTx/>
                <a:latin typeface="Arial" pitchFamily="34"/>
                <a:cs typeface="Arial" pitchFamily="34"/>
                <a:hlinkClick r:id="rId3" action="ppaction://hlinksldjump"/>
              </a:rPr>
              <a:t>Reflexionsfragen</a:t>
            </a:r>
            <a:endParaRPr lang="de-DE" sz="1600" b="1" i="0" u="none" strike="noStrike" kern="1200" cap="none" spc="0" baseline="0">
              <a:solidFill>
                <a:srgbClr val="000000"/>
              </a:solidFill>
              <a:uFillTx/>
              <a:latin typeface="Arial" pitchFamily="34"/>
              <a:cs typeface="Arial" pitchFamily="3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name="Slide41">
    <p:spTree>
      <p:nvGrpSpPr>
        <p:cNvPr id="1" name=""/>
        <p:cNvGrpSpPr/>
        <p:nvPr/>
      </p:nvGrpSpPr>
      <p:grpSpPr>
        <a:xfrm>
          <a:off x="0" y="0"/>
          <a:ext cx="0" cy="0"/>
          <a:chOff x="0" y="0"/>
          <a:chExt cx="0" cy="0"/>
        </a:xfrm>
      </p:grpSpPr>
      <p:sp>
        <p:nvSpPr>
          <p:cNvPr id="2" name="Inhaltsplatzhalter 1"/>
          <p:cNvSpPr txBox="1">
            <a:spLocks noGrp="1"/>
          </p:cNvSpPr>
          <p:nvPr>
            <p:ph type="body" sz="quarter" idx="4294967295"/>
          </p:nvPr>
        </p:nvSpPr>
        <p:spPr>
          <a:xfrm>
            <a:off x="304796" y="1952024"/>
            <a:ext cx="8573725" cy="2848575"/>
          </a:xfrm>
          <a:prstGeom prst="rect">
            <a:avLst/>
          </a:prstGeom>
          <a:solidFill>
            <a:srgbClr val="FFFFFF"/>
          </a:solidFill>
          <a:ln w="9528">
            <a:solidFill>
              <a:srgbClr val="009999"/>
            </a:solidFill>
            <a:prstDash val="solid"/>
          </a:ln>
        </p:spPr>
        <p:txBody>
          <a:bodyPr vert="horz" wrap="square" lIns="91440" tIns="45720" rIns="91440" bIns="45720" anchor="t" anchorCtr="0" compatLnSpc="1">
            <a:noAutofit/>
          </a:bodyPr>
          <a:lstStyle/>
          <a:p>
            <a:pPr marL="0" lvl="0" indent="0" algn="just">
              <a:lnSpc>
                <a:spcPct val="100000"/>
              </a:lnSpc>
              <a:spcBef>
                <a:spcPts val="0"/>
              </a:spcBef>
              <a:buNone/>
            </a:pPr>
            <a:r>
              <a:rPr lang="de-DE" sz="1600" kern="0">
                <a:solidFill>
                  <a:srgbClr val="000000"/>
                </a:solidFill>
                <a:latin typeface="Calibri"/>
              </a:rPr>
              <a:t>„</a:t>
            </a:r>
            <a:r>
              <a:rPr lang="de-DE" sz="1600" kern="0">
                <a:solidFill>
                  <a:srgbClr val="000000"/>
                </a:solidFill>
                <a:latin typeface="Arial" pitchFamily="34"/>
                <a:cs typeface="Arial" pitchFamily="34"/>
              </a:rPr>
              <a:t>Inklusion ist […] v.a. ein </a:t>
            </a:r>
            <a:r>
              <a:rPr lang="de-DE" sz="1600" kern="0">
                <a:solidFill>
                  <a:srgbClr val="0070C0"/>
                </a:solidFill>
                <a:latin typeface="Arial" pitchFamily="34"/>
                <a:cs typeface="Arial" pitchFamily="34"/>
              </a:rPr>
              <a:t>offener Prozess</a:t>
            </a:r>
            <a:r>
              <a:rPr lang="de-DE" sz="1600" kern="0">
                <a:solidFill>
                  <a:srgbClr val="000000"/>
                </a:solidFill>
                <a:latin typeface="Arial" pitchFamily="34"/>
                <a:cs typeface="Arial" pitchFamily="34"/>
              </a:rPr>
              <a:t>, von dem wir nicht genau wissen, wo er hinführt. Ich persönlich bin der Ansicht, dass wir es in der Inklusion stets mit offenen Prozessen zu tun haben werden, weil </a:t>
            </a:r>
            <a:r>
              <a:rPr lang="de-DE" sz="1600" kern="0">
                <a:solidFill>
                  <a:srgbClr val="7030A0"/>
                </a:solidFill>
                <a:latin typeface="Arial" pitchFamily="34"/>
                <a:cs typeface="Arial" pitchFamily="34"/>
              </a:rPr>
              <a:t>jedes Kind </a:t>
            </a:r>
            <a:r>
              <a:rPr lang="de-DE" sz="1600" kern="0">
                <a:solidFill>
                  <a:srgbClr val="000000"/>
                </a:solidFill>
                <a:latin typeface="Arial" pitchFamily="34"/>
                <a:cs typeface="Arial" pitchFamily="34"/>
              </a:rPr>
              <a:t>wieder eine neue Herausforderung darstellt und wir uns immer wieder neu auf den Weg machen müssen, damit </a:t>
            </a:r>
            <a:r>
              <a:rPr lang="de-DE" sz="1600" kern="0">
                <a:solidFill>
                  <a:srgbClr val="00B050"/>
                </a:solidFill>
                <a:latin typeface="Arial" pitchFamily="34"/>
                <a:cs typeface="Arial" pitchFamily="34"/>
              </a:rPr>
              <a:t>gesellschaftliche </a:t>
            </a:r>
            <a:r>
              <a:rPr lang="de-DE" sz="1600" kern="0">
                <a:solidFill>
                  <a:srgbClr val="000000"/>
                </a:solidFill>
                <a:latin typeface="Arial" pitchFamily="34"/>
                <a:cs typeface="Arial" pitchFamily="34"/>
              </a:rPr>
              <a:t>Teilhabe und ein selbstbestimmtes Leben, wie es demokratische Gesellschaften als Zielsetzung anstreben, für </a:t>
            </a:r>
            <a:r>
              <a:rPr lang="de-DE" sz="1600" kern="0">
                <a:solidFill>
                  <a:srgbClr val="7030A0"/>
                </a:solidFill>
                <a:latin typeface="Arial" pitchFamily="34"/>
                <a:cs typeface="Arial" pitchFamily="34"/>
              </a:rPr>
              <a:t>alle Menschen </a:t>
            </a:r>
            <a:r>
              <a:rPr lang="de-DE" sz="1600" kern="0">
                <a:solidFill>
                  <a:srgbClr val="000000"/>
                </a:solidFill>
                <a:latin typeface="Arial" pitchFamily="34"/>
                <a:cs typeface="Arial" pitchFamily="34"/>
              </a:rPr>
              <a:t>gilt - auch für </a:t>
            </a:r>
            <a:r>
              <a:rPr lang="de-DE" sz="1600" kern="0">
                <a:solidFill>
                  <a:srgbClr val="7030A0"/>
                </a:solidFill>
                <a:latin typeface="Arial" pitchFamily="34"/>
                <a:cs typeface="Arial" pitchFamily="34"/>
              </a:rPr>
              <a:t>Menschen mit Behinderung</a:t>
            </a:r>
            <a:r>
              <a:rPr lang="de-DE" sz="1600" kern="0">
                <a:solidFill>
                  <a:srgbClr val="000000"/>
                </a:solidFill>
                <a:latin typeface="Arial" pitchFamily="34"/>
                <a:cs typeface="Arial" pitchFamily="34"/>
              </a:rPr>
              <a:t>. Auf diesem Weg ist es meiner Meinung nach eine der wichtigsten Voraussetzungen, dass wir im Sinne von Martin Buber im </a:t>
            </a:r>
            <a:r>
              <a:rPr lang="de-DE" sz="1600" kern="0">
                <a:solidFill>
                  <a:srgbClr val="0070C0"/>
                </a:solidFill>
                <a:latin typeface="Arial" pitchFamily="34"/>
                <a:cs typeface="Arial" pitchFamily="34"/>
              </a:rPr>
              <a:t>Dialog</a:t>
            </a:r>
            <a:r>
              <a:rPr lang="de-DE" sz="1600" kern="0">
                <a:solidFill>
                  <a:srgbClr val="000000"/>
                </a:solidFill>
                <a:latin typeface="Arial" pitchFamily="34"/>
                <a:cs typeface="Arial" pitchFamily="34"/>
              </a:rPr>
              <a:t> miteinander sind, also in einem </a:t>
            </a:r>
            <a:r>
              <a:rPr lang="de-DE" sz="1600" kern="0">
                <a:solidFill>
                  <a:srgbClr val="0070C0"/>
                </a:solidFill>
                <a:latin typeface="Arial" pitchFamily="34"/>
                <a:cs typeface="Arial" pitchFamily="34"/>
              </a:rPr>
              <a:t>echten Gespräch</a:t>
            </a:r>
            <a:r>
              <a:rPr lang="de-DE" sz="1600" kern="0">
                <a:solidFill>
                  <a:srgbClr val="000000"/>
                </a:solidFill>
                <a:latin typeface="Arial" pitchFamily="34"/>
                <a:cs typeface="Arial" pitchFamily="34"/>
              </a:rPr>
              <a:t>, in dem wir nicht nur an unserer </a:t>
            </a:r>
            <a:r>
              <a:rPr lang="de-DE" sz="1600" kern="0">
                <a:solidFill>
                  <a:srgbClr val="0070C0"/>
                </a:solidFill>
                <a:latin typeface="Arial" pitchFamily="34"/>
                <a:cs typeface="Arial" pitchFamily="34"/>
              </a:rPr>
              <a:t>eigenen Sichtweise </a:t>
            </a:r>
            <a:r>
              <a:rPr lang="de-DE" sz="1600" kern="0">
                <a:solidFill>
                  <a:srgbClr val="000000"/>
                </a:solidFill>
                <a:latin typeface="Arial" pitchFamily="34"/>
                <a:cs typeface="Arial" pitchFamily="34"/>
              </a:rPr>
              <a:t>im Sinne eines Diskurses oder einer Diskussion festhalten, sondern ebenso aufmerksam auf die </a:t>
            </a:r>
            <a:r>
              <a:rPr lang="de-DE" sz="1600" kern="0">
                <a:solidFill>
                  <a:srgbClr val="0070C0"/>
                </a:solidFill>
                <a:latin typeface="Arial" pitchFamily="34"/>
                <a:cs typeface="Arial" pitchFamily="34"/>
              </a:rPr>
              <a:t>Sichtweise des Gesprächspartners bzw. Gegenübers </a:t>
            </a:r>
            <a:r>
              <a:rPr lang="de-DE" sz="1600" kern="0">
                <a:solidFill>
                  <a:srgbClr val="000000"/>
                </a:solidFill>
                <a:latin typeface="Arial" pitchFamily="34"/>
                <a:cs typeface="Arial" pitchFamily="34"/>
              </a:rPr>
              <a:t>achten und so lernen, uns in die </a:t>
            </a:r>
            <a:r>
              <a:rPr lang="de-DE" sz="1600" kern="0">
                <a:solidFill>
                  <a:srgbClr val="0070C0"/>
                </a:solidFill>
                <a:latin typeface="Arial" pitchFamily="34"/>
                <a:cs typeface="Arial" pitchFamily="34"/>
              </a:rPr>
              <a:t>Sichtweise des Anderen </a:t>
            </a:r>
            <a:r>
              <a:rPr lang="de-DE" sz="1600" kern="0">
                <a:solidFill>
                  <a:srgbClr val="000000"/>
                </a:solidFill>
                <a:latin typeface="Arial" pitchFamily="34"/>
                <a:cs typeface="Arial" pitchFamily="34"/>
              </a:rPr>
              <a:t>hineinzudenken (HEIMLICH, 2018).“</a:t>
            </a:r>
          </a:p>
          <a:p>
            <a:pPr marL="0" lvl="0" indent="0" algn="just">
              <a:buNone/>
            </a:pPr>
            <a:endParaRPr lang="de-DE" sz="1800">
              <a:solidFill>
                <a:srgbClr val="000000"/>
              </a:solidFill>
              <a:latin typeface="Calibri"/>
            </a:endParaRPr>
          </a:p>
        </p:txBody>
      </p:sp>
      <p:sp>
        <p:nvSpPr>
          <p:cNvPr id="3" name="Textplatzhalter 2"/>
          <p:cNvSpPr txBox="1">
            <a:spLocks noGrp="1"/>
          </p:cNvSpPr>
          <p:nvPr>
            <p:ph type="body" sz="quarter" idx="4294967295"/>
          </p:nvPr>
        </p:nvSpPr>
        <p:spPr>
          <a:xfrm>
            <a:off x="539550" y="1556793"/>
            <a:ext cx="8064898" cy="566882"/>
          </a:xfrm>
          <a:prstGeom prst="rect">
            <a:avLst/>
          </a:prstGeom>
          <a:noFill/>
          <a:ln>
            <a:noFill/>
          </a:ln>
        </p:spPr>
        <p:txBody>
          <a:bodyPr vert="horz" wrap="square" lIns="91440" tIns="45720" rIns="91440" bIns="45720" anchor="t" anchorCtr="0" compatLnSpc="1">
            <a:noAutofit/>
          </a:bodyPr>
          <a:lstStyle/>
          <a:p>
            <a:pPr lvl="0">
              <a:buSzPct val="100000"/>
              <a:buFont typeface="Arial" pitchFamily="34"/>
            </a:pPr>
            <a:r>
              <a:rPr lang="de-DE" sz="2000" b="1">
                <a:solidFill>
                  <a:srgbClr val="009999"/>
                </a:solidFill>
                <a:latin typeface="Arial" pitchFamily="34"/>
                <a:cs typeface="Arial" pitchFamily="34"/>
              </a:rPr>
              <a:t>Exemplarische Begriffsdefinition: Sonderpädagogik </a:t>
            </a:r>
          </a:p>
        </p:txBody>
      </p:sp>
      <p:sp>
        <p:nvSpPr>
          <p:cNvPr id="4" name="Titel 3"/>
          <p:cNvSpPr txBox="1">
            <a:spLocks noGrp="1"/>
          </p:cNvSpPr>
          <p:nvPr>
            <p:ph type="title"/>
          </p:nvPr>
        </p:nvSpPr>
        <p:spPr/>
        <p:txBody>
          <a:bodyPr/>
          <a:lstStyle/>
          <a:p>
            <a:pPr lvl="0"/>
            <a:r>
              <a:rPr lang="de-DE"/>
              <a:t>Steg</a:t>
            </a:r>
          </a:p>
        </p:txBody>
      </p:sp>
      <p:sp>
        <p:nvSpPr>
          <p:cNvPr id="5" name="Chevron 9"/>
          <p:cNvSpPr/>
          <p:nvPr/>
        </p:nvSpPr>
        <p:spPr>
          <a:xfrm flipH="1">
            <a:off x="7237668" y="6012655"/>
            <a:ext cx="1796713" cy="407319"/>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abs f3"/>
              <a:gd name="f12" fmla="abs f4"/>
              <a:gd name="f13" fmla="abs f5"/>
              <a:gd name="f14" fmla="*/ f8 f0 1"/>
              <a:gd name="f15" fmla="*/ f9 f0 1"/>
              <a:gd name="f16" fmla="*/ f10 f0 1"/>
              <a:gd name="f17" fmla="?: f11 f3 1"/>
              <a:gd name="f18" fmla="?: f12 f4 1"/>
              <a:gd name="f19" fmla="?: f13 f5 1"/>
              <a:gd name="f20" fmla="*/ f14 1 f2"/>
              <a:gd name="f21" fmla="*/ f15 1 f2"/>
              <a:gd name="f22" fmla="*/ f16 1 f2"/>
              <a:gd name="f23" fmla="*/ f17 1 21600"/>
              <a:gd name="f24" fmla="*/ f18 1 21600"/>
              <a:gd name="f25" fmla="*/ 21600 f17 1"/>
              <a:gd name="f26" fmla="*/ 21600 f18 1"/>
              <a:gd name="f27" fmla="+- f20 0 f1"/>
              <a:gd name="f28" fmla="+- f21 0 f1"/>
              <a:gd name="f29" fmla="+- f22 0 f1"/>
              <a:gd name="f30" fmla="min f24 f23"/>
              <a:gd name="f31" fmla="*/ f25 1 f19"/>
              <a:gd name="f32" fmla="*/ f26 1 f19"/>
              <a:gd name="f33" fmla="val f31"/>
              <a:gd name="f34" fmla="val f32"/>
              <a:gd name="f35" fmla="*/ f6 f30 1"/>
              <a:gd name="f36" fmla="+- f34 0 f6"/>
              <a:gd name="f37" fmla="+- f33 0 f6"/>
              <a:gd name="f38" fmla="*/ f34 f30 1"/>
              <a:gd name="f39" fmla="*/ f33 f30 1"/>
              <a:gd name="f40" fmla="*/ f36 1 2"/>
              <a:gd name="f41" fmla="min f37 f36"/>
              <a:gd name="f42" fmla="+- f6 f40 0"/>
              <a:gd name="f43" fmla="*/ f41 f7 1"/>
              <a:gd name="f44" fmla="*/ f43 1 100000"/>
              <a:gd name="f45" fmla="*/ f42 f30 1"/>
              <a:gd name="f46" fmla="+- f33 0 f44"/>
              <a:gd name="f47" fmla="*/ f44 f30 1"/>
              <a:gd name="f48" fmla="*/ f46 1 2"/>
              <a:gd name="f49" fmla="+- f46 0 f44"/>
              <a:gd name="f50" fmla="*/ f46 f30 1"/>
              <a:gd name="f51" fmla="?: f49 f44 f6"/>
              <a:gd name="f52" fmla="?: f49 f46 f33"/>
              <a:gd name="f53" fmla="*/ f48 f30 1"/>
              <a:gd name="f54" fmla="*/ f51 f30 1"/>
              <a:gd name="f55" fmla="*/ f52 f30 1"/>
            </a:gdLst>
            <a:ahLst/>
            <a:cxnLst>
              <a:cxn ang="3cd4">
                <a:pos x="hc" y="t"/>
              </a:cxn>
              <a:cxn ang="0">
                <a:pos x="r" y="vc"/>
              </a:cxn>
              <a:cxn ang="cd4">
                <a:pos x="hc" y="b"/>
              </a:cxn>
              <a:cxn ang="cd2">
                <a:pos x="l" y="vc"/>
              </a:cxn>
              <a:cxn ang="f27">
                <a:pos x="f53" y="f35"/>
              </a:cxn>
              <a:cxn ang="f28">
                <a:pos x="f47" y="f45"/>
              </a:cxn>
              <a:cxn ang="f29">
                <a:pos x="f53" y="f38"/>
              </a:cxn>
            </a:cxnLst>
            <a:rect l="f54" t="f35" r="f55" b="f38"/>
            <a:pathLst>
              <a:path>
                <a:moveTo>
                  <a:pt x="f35" y="f35"/>
                </a:moveTo>
                <a:lnTo>
                  <a:pt x="f50" y="f35"/>
                </a:lnTo>
                <a:lnTo>
                  <a:pt x="f39" y="f45"/>
                </a:lnTo>
                <a:lnTo>
                  <a:pt x="f50" y="f38"/>
                </a:lnTo>
                <a:lnTo>
                  <a:pt x="f35" y="f38"/>
                </a:lnTo>
                <a:lnTo>
                  <a:pt x="f47" y="f45"/>
                </a:lnTo>
                <a:close/>
              </a:path>
            </a:pathLst>
          </a:custGeom>
          <a:solidFill>
            <a:srgbClr val="FFFFFF"/>
          </a:solid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400" b="1" i="0" u="none" strike="noStrike" kern="1200" cap="none" spc="0" baseline="0">
                <a:solidFill>
                  <a:srgbClr val="000000"/>
                </a:solidFill>
                <a:uFillTx/>
                <a:latin typeface="Arial" pitchFamily="34"/>
                <a:cs typeface="Arial" pitchFamily="34"/>
                <a:hlinkClick r:id="rId2" action="ppaction://hlinksldjump"/>
              </a:rPr>
              <a:t>Klick zurück</a:t>
            </a:r>
            <a:endParaRPr lang="de-DE" sz="1400" b="1" i="0" u="none" strike="noStrike" kern="1200" cap="none" spc="0" baseline="0">
              <a:solidFill>
                <a:srgbClr val="000000"/>
              </a:solidFill>
              <a:uFillTx/>
              <a:latin typeface="Arial" pitchFamily="34"/>
              <a:cs typeface="Arial" pitchFamily="34"/>
            </a:endParaRPr>
          </a:p>
        </p:txBody>
      </p:sp>
      <p:sp>
        <p:nvSpPr>
          <p:cNvPr id="6" name="Legende mit Pfeil nach oben 5"/>
          <p:cNvSpPr/>
          <p:nvPr/>
        </p:nvSpPr>
        <p:spPr>
          <a:xfrm>
            <a:off x="991995" y="4856552"/>
            <a:ext cx="1667929" cy="979121"/>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7030A0"/>
                </a:solidFill>
                <a:uFillTx/>
                <a:latin typeface="Arial" pitchFamily="34"/>
                <a:cs typeface="Arial" pitchFamily="34"/>
              </a:rPr>
              <a:t>Wer? </a:t>
            </a:r>
          </a:p>
        </p:txBody>
      </p:sp>
      <p:sp>
        <p:nvSpPr>
          <p:cNvPr id="7" name="Legende mit Pfeil nach oben 5"/>
          <p:cNvSpPr/>
          <p:nvPr/>
        </p:nvSpPr>
        <p:spPr>
          <a:xfrm>
            <a:off x="3036630" y="4886050"/>
            <a:ext cx="1667929" cy="979121"/>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0070C0"/>
                </a:solidFill>
                <a:uFillTx/>
                <a:latin typeface="Arial" pitchFamily="34"/>
                <a:cs typeface="Arial" pitchFamily="34"/>
              </a:rPr>
              <a:t>Wie? </a:t>
            </a:r>
          </a:p>
        </p:txBody>
      </p:sp>
      <p:sp>
        <p:nvSpPr>
          <p:cNvPr id="8" name="Legende mit Pfeil nach oben 5"/>
          <p:cNvSpPr/>
          <p:nvPr/>
        </p:nvSpPr>
        <p:spPr>
          <a:xfrm>
            <a:off x="5081275" y="4876220"/>
            <a:ext cx="1667929" cy="979121"/>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00B050"/>
                </a:solidFill>
                <a:uFillTx/>
                <a:latin typeface="Arial" pitchFamily="34"/>
                <a:cs typeface="Arial" pitchFamily="34"/>
              </a:rPr>
              <a:t>Wo?</a:t>
            </a:r>
          </a:p>
        </p:txBody>
      </p:sp>
      <p:sp>
        <p:nvSpPr>
          <p:cNvPr id="9" name="Textfeld 9"/>
          <p:cNvSpPr txBox="1"/>
          <p:nvPr/>
        </p:nvSpPr>
        <p:spPr>
          <a:xfrm>
            <a:off x="3603266" y="6489953"/>
            <a:ext cx="1850196" cy="338556"/>
          </a:xfrm>
          <a:prstGeom prst="rect">
            <a:avLst/>
          </a:prstGeom>
          <a:solidFill>
            <a:srgbClr val="FFFFFF"/>
          </a:solidFill>
          <a:ln w="38103" cap="flat">
            <a:solidFill>
              <a:srgbClr val="C00000"/>
            </a:solidFill>
            <a:prstDash val="solid"/>
            <a:miter/>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600" b="1" i="0" u="none" strike="noStrike" kern="1200" cap="none" spc="0" baseline="0">
                <a:solidFill>
                  <a:srgbClr val="000000"/>
                </a:solidFill>
                <a:uFillTx/>
                <a:latin typeface="Arial" pitchFamily="34"/>
                <a:cs typeface="Arial" pitchFamily="34"/>
                <a:hlinkClick r:id="rId3" action="ppaction://hlinksldjump"/>
              </a:rPr>
              <a:t>Reflexionsfragen</a:t>
            </a:r>
            <a:endParaRPr lang="de-DE" sz="1600" b="1" i="0" u="none" strike="noStrike" kern="1200" cap="none" spc="0" baseline="0">
              <a:solidFill>
                <a:srgbClr val="000000"/>
              </a:solidFill>
              <a:uFillTx/>
              <a:latin typeface="Arial" pitchFamily="34"/>
              <a:cs typeface="Arial" pitchFamily="3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name="Slide43">
    <p:spTree>
      <p:nvGrpSpPr>
        <p:cNvPr id="1" name=""/>
        <p:cNvGrpSpPr/>
        <p:nvPr/>
      </p:nvGrpSpPr>
      <p:grpSpPr>
        <a:xfrm>
          <a:off x="0" y="0"/>
          <a:ext cx="0" cy="0"/>
          <a:chOff x="0" y="0"/>
          <a:chExt cx="0" cy="0"/>
        </a:xfrm>
      </p:grpSpPr>
      <p:sp>
        <p:nvSpPr>
          <p:cNvPr id="2" name="Inhaltsplatzhalter 1"/>
          <p:cNvSpPr txBox="1">
            <a:spLocks noGrp="1"/>
          </p:cNvSpPr>
          <p:nvPr>
            <p:ph type="body" sz="quarter" idx="4294967295"/>
          </p:nvPr>
        </p:nvSpPr>
        <p:spPr>
          <a:xfrm>
            <a:off x="196641" y="1952024"/>
            <a:ext cx="8681880" cy="3445888"/>
          </a:xfrm>
          <a:prstGeom prst="rect">
            <a:avLst/>
          </a:prstGeom>
          <a:solidFill>
            <a:srgbClr val="FFFFFF"/>
          </a:solidFill>
          <a:ln w="9528">
            <a:solidFill>
              <a:srgbClr val="009999"/>
            </a:solidFill>
            <a:prstDash val="solid"/>
          </a:ln>
        </p:spPr>
        <p:txBody>
          <a:bodyPr vert="horz" wrap="square" lIns="91440" tIns="45720" rIns="91440" bIns="45720" anchor="t" anchorCtr="0" compatLnSpc="1">
            <a:noAutofit/>
          </a:bodyPr>
          <a:lstStyle/>
          <a:p>
            <a:pPr marL="0" lvl="0" indent="0" algn="just">
              <a:lnSpc>
                <a:spcPct val="100000"/>
              </a:lnSpc>
              <a:spcBef>
                <a:spcPts val="0"/>
              </a:spcBef>
              <a:buNone/>
            </a:pPr>
            <a:r>
              <a:rPr lang="de-DE" sz="1400" b="1" kern="0">
                <a:solidFill>
                  <a:srgbClr val="000000"/>
                </a:solidFill>
                <a:latin typeface="Arial" pitchFamily="34"/>
                <a:cs typeface="Arial" pitchFamily="34"/>
              </a:rPr>
              <a:t>„Übereinkommen über die Rechte von Menschen mit Behinderungen</a:t>
            </a:r>
          </a:p>
          <a:p>
            <a:pPr marL="0" lvl="0" indent="0" algn="just">
              <a:lnSpc>
                <a:spcPct val="100000"/>
              </a:lnSpc>
              <a:spcBef>
                <a:spcPts val="0"/>
              </a:spcBef>
              <a:buNone/>
            </a:pPr>
            <a:r>
              <a:rPr lang="de-DE" sz="1400" b="1" kern="0">
                <a:solidFill>
                  <a:srgbClr val="000000"/>
                </a:solidFill>
                <a:latin typeface="Arial" pitchFamily="34"/>
                <a:cs typeface="Arial" pitchFamily="34"/>
              </a:rPr>
              <a:t>Präambel</a:t>
            </a:r>
          </a:p>
          <a:p>
            <a:pPr marL="0" lvl="0" indent="0" algn="just">
              <a:lnSpc>
                <a:spcPct val="100000"/>
              </a:lnSpc>
              <a:spcBef>
                <a:spcPts val="0"/>
              </a:spcBef>
              <a:buNone/>
            </a:pPr>
            <a:r>
              <a:rPr lang="de-DE" sz="1400" kern="0">
                <a:solidFill>
                  <a:srgbClr val="000000"/>
                </a:solidFill>
                <a:latin typeface="Arial" pitchFamily="34"/>
                <a:cs typeface="Arial" pitchFamily="34"/>
              </a:rPr>
              <a:t>Die Vertragsstaaten dieses Übereinkommens</a:t>
            </a:r>
          </a:p>
          <a:p>
            <a:pPr marL="0" lvl="0" indent="0" algn="just">
              <a:lnSpc>
                <a:spcPct val="100000"/>
              </a:lnSpc>
              <a:spcBef>
                <a:spcPts val="0"/>
              </a:spcBef>
              <a:buNone/>
            </a:pPr>
            <a:r>
              <a:rPr lang="de-DE" sz="1400" kern="0">
                <a:solidFill>
                  <a:srgbClr val="000000"/>
                </a:solidFill>
                <a:latin typeface="Arial" pitchFamily="34"/>
                <a:cs typeface="Arial" pitchFamily="34"/>
              </a:rPr>
              <a:t>[…] e) in der Erkenntnis, dass das Verständnis von Behinderung sich ständig weiterentwickelt und dass Behinderung aus der Wechselwirkung zwischen Menschen mit Beeinträchtigungen und einstellungs- und umweltbedingten </a:t>
            </a:r>
            <a:r>
              <a:rPr lang="de-DE" sz="1400" kern="0">
                <a:solidFill>
                  <a:srgbClr val="0070C0"/>
                </a:solidFill>
                <a:latin typeface="Arial" pitchFamily="34"/>
                <a:cs typeface="Arial" pitchFamily="34"/>
              </a:rPr>
              <a:t>Barrieren</a:t>
            </a:r>
            <a:r>
              <a:rPr lang="de-DE" sz="1400" kern="0">
                <a:solidFill>
                  <a:srgbClr val="000000"/>
                </a:solidFill>
                <a:latin typeface="Arial" pitchFamily="34"/>
                <a:cs typeface="Arial" pitchFamily="34"/>
              </a:rPr>
              <a:t> entsteht, die sie an der vollen, wirksamen und gleichberechtigten Teilhabe an der Gesellschaft hindern,  […] haben Folgendes vereinbart:</a:t>
            </a:r>
          </a:p>
          <a:p>
            <a:pPr marL="0" lvl="0" indent="0" algn="just">
              <a:lnSpc>
                <a:spcPct val="100000"/>
              </a:lnSpc>
              <a:spcBef>
                <a:spcPts val="0"/>
              </a:spcBef>
              <a:buNone/>
            </a:pPr>
            <a:r>
              <a:rPr lang="de-DE" sz="1400" b="1" kern="0">
                <a:solidFill>
                  <a:srgbClr val="000000"/>
                </a:solidFill>
                <a:latin typeface="Arial" pitchFamily="34"/>
                <a:cs typeface="Arial" pitchFamily="34"/>
              </a:rPr>
              <a:t>Artikel 1 </a:t>
            </a:r>
          </a:p>
          <a:p>
            <a:pPr marL="0" lvl="0" indent="0" algn="just">
              <a:lnSpc>
                <a:spcPct val="100000"/>
              </a:lnSpc>
              <a:spcBef>
                <a:spcPts val="0"/>
              </a:spcBef>
              <a:buNone/>
            </a:pPr>
            <a:r>
              <a:rPr lang="de-DE" sz="1400" b="1" kern="0">
                <a:solidFill>
                  <a:srgbClr val="000000"/>
                </a:solidFill>
                <a:latin typeface="Arial" pitchFamily="34"/>
                <a:cs typeface="Arial" pitchFamily="34"/>
              </a:rPr>
              <a:t>Zweck</a:t>
            </a:r>
            <a:r>
              <a:rPr lang="de-DE" sz="1400" kern="0">
                <a:solidFill>
                  <a:srgbClr val="000000"/>
                </a:solidFill>
                <a:latin typeface="Arial" pitchFamily="34"/>
                <a:cs typeface="Arial" pitchFamily="34"/>
              </a:rPr>
              <a:t> </a:t>
            </a:r>
          </a:p>
          <a:p>
            <a:pPr marL="0" lvl="0" indent="0" algn="just">
              <a:lnSpc>
                <a:spcPct val="100000"/>
              </a:lnSpc>
              <a:spcBef>
                <a:spcPts val="0"/>
              </a:spcBef>
              <a:buNone/>
            </a:pPr>
            <a:r>
              <a:rPr lang="de-DE" sz="1400" kern="0">
                <a:solidFill>
                  <a:srgbClr val="000000"/>
                </a:solidFill>
                <a:latin typeface="Arial" pitchFamily="34"/>
                <a:cs typeface="Arial" pitchFamily="34"/>
              </a:rPr>
              <a:t>Zweck dieses Übereinkommens ist es, den </a:t>
            </a:r>
            <a:r>
              <a:rPr lang="de-DE" sz="1400" kern="0">
                <a:solidFill>
                  <a:srgbClr val="0070C0"/>
                </a:solidFill>
                <a:latin typeface="Arial" pitchFamily="34"/>
                <a:cs typeface="Arial" pitchFamily="34"/>
              </a:rPr>
              <a:t>vollen und gleichberechtigten Genuss aller Menschenrechte und Grundfreiheiten</a:t>
            </a:r>
            <a:r>
              <a:rPr lang="de-DE" sz="1400" kern="0">
                <a:solidFill>
                  <a:srgbClr val="000000"/>
                </a:solidFill>
                <a:latin typeface="Arial" pitchFamily="34"/>
                <a:cs typeface="Arial" pitchFamily="34"/>
              </a:rPr>
              <a:t> durch </a:t>
            </a:r>
            <a:r>
              <a:rPr lang="de-DE" sz="1400" kern="0">
                <a:solidFill>
                  <a:srgbClr val="7030A0"/>
                </a:solidFill>
                <a:latin typeface="Arial" pitchFamily="34"/>
                <a:cs typeface="Arial" pitchFamily="34"/>
              </a:rPr>
              <a:t>alle Menschen mit Behinderungen </a:t>
            </a:r>
            <a:r>
              <a:rPr lang="de-DE" sz="1400" kern="0">
                <a:solidFill>
                  <a:srgbClr val="000000"/>
                </a:solidFill>
                <a:latin typeface="Arial" pitchFamily="34"/>
                <a:cs typeface="Arial" pitchFamily="34"/>
              </a:rPr>
              <a:t>zu fördern, zu schützen und zu gewährleisten und die Achtung der ihnen innewohnenden </a:t>
            </a:r>
            <a:r>
              <a:rPr lang="de-DE" sz="1400" kern="0">
                <a:solidFill>
                  <a:srgbClr val="0070C0"/>
                </a:solidFill>
                <a:latin typeface="Arial" pitchFamily="34"/>
                <a:cs typeface="Arial" pitchFamily="34"/>
              </a:rPr>
              <a:t>Würde</a:t>
            </a:r>
            <a:r>
              <a:rPr lang="de-DE" sz="1400" kern="0">
                <a:solidFill>
                  <a:srgbClr val="000000"/>
                </a:solidFill>
                <a:latin typeface="Arial" pitchFamily="34"/>
                <a:cs typeface="Arial" pitchFamily="34"/>
              </a:rPr>
              <a:t> zu fördern. Zu den Menschen mit Behinderungen zählen </a:t>
            </a:r>
            <a:r>
              <a:rPr lang="de-DE" sz="1400" kern="0">
                <a:solidFill>
                  <a:srgbClr val="7030A0"/>
                </a:solidFill>
                <a:latin typeface="Arial" pitchFamily="34"/>
                <a:cs typeface="Arial" pitchFamily="34"/>
              </a:rPr>
              <a:t>Menschen, die langfristige körperliche, seelische, geistige oder Sinnesbeeinträchtigungen </a:t>
            </a:r>
            <a:r>
              <a:rPr lang="de-DE" sz="1400" kern="0">
                <a:solidFill>
                  <a:srgbClr val="000000"/>
                </a:solidFill>
                <a:latin typeface="Arial" pitchFamily="34"/>
                <a:cs typeface="Arial" pitchFamily="34"/>
              </a:rPr>
              <a:t>haben, welche sie in Wechselwirkung mit verschiedenen </a:t>
            </a:r>
            <a:r>
              <a:rPr lang="de-DE" sz="1400" kern="0">
                <a:solidFill>
                  <a:srgbClr val="0070C0"/>
                </a:solidFill>
                <a:latin typeface="Arial" pitchFamily="34"/>
                <a:cs typeface="Arial" pitchFamily="34"/>
              </a:rPr>
              <a:t>Barrieren</a:t>
            </a:r>
            <a:r>
              <a:rPr lang="de-DE" sz="1400" kern="0">
                <a:solidFill>
                  <a:srgbClr val="000000"/>
                </a:solidFill>
                <a:latin typeface="Arial" pitchFamily="34"/>
                <a:cs typeface="Arial" pitchFamily="34"/>
              </a:rPr>
              <a:t> an der vollen, wirksamen und gleichberechtigten Teilhabe an der </a:t>
            </a:r>
            <a:r>
              <a:rPr lang="de-DE" sz="1400" kern="0">
                <a:solidFill>
                  <a:srgbClr val="00B050"/>
                </a:solidFill>
                <a:latin typeface="Arial" pitchFamily="34"/>
                <a:cs typeface="Arial" pitchFamily="34"/>
              </a:rPr>
              <a:t>Gesellschaft </a:t>
            </a:r>
            <a:r>
              <a:rPr lang="de-DE" sz="1400" kern="0">
                <a:solidFill>
                  <a:srgbClr val="000000"/>
                </a:solidFill>
                <a:latin typeface="Arial" pitchFamily="34"/>
                <a:cs typeface="Arial" pitchFamily="34"/>
              </a:rPr>
              <a:t>hindern können.“</a:t>
            </a:r>
          </a:p>
          <a:p>
            <a:pPr marL="0" lvl="0" indent="0" algn="just">
              <a:lnSpc>
                <a:spcPct val="100000"/>
              </a:lnSpc>
              <a:spcBef>
                <a:spcPts val="0"/>
              </a:spcBef>
              <a:buNone/>
            </a:pPr>
            <a:r>
              <a:rPr lang="de-DE" sz="1400" kern="0">
                <a:solidFill>
                  <a:srgbClr val="000000"/>
                </a:solidFill>
                <a:latin typeface="Arial" pitchFamily="34"/>
                <a:cs typeface="Arial" pitchFamily="34"/>
              </a:rPr>
              <a:t>(</a:t>
            </a:r>
            <a:r>
              <a:rPr lang="de-DE" sz="1400">
                <a:solidFill>
                  <a:srgbClr val="000000"/>
                </a:solidFill>
                <a:latin typeface="Arial" pitchFamily="34"/>
                <a:cs typeface="Arial" pitchFamily="34"/>
              </a:rPr>
              <a:t>Bundesgesetzblatt Jahrgang 2008 Teil II Nr. 35, </a:t>
            </a:r>
            <a:r>
              <a:rPr lang="de-DE" sz="1400" kern="0">
                <a:solidFill>
                  <a:srgbClr val="000000"/>
                </a:solidFill>
                <a:latin typeface="Arial" pitchFamily="34"/>
                <a:cs typeface="Arial" pitchFamily="34"/>
              </a:rPr>
              <a:t>S. 1420 bzw. S. 1423) </a:t>
            </a:r>
          </a:p>
          <a:p>
            <a:pPr marL="0" lvl="0" indent="0" algn="just">
              <a:buNone/>
            </a:pPr>
            <a:endParaRPr lang="de-DE" sz="1800">
              <a:solidFill>
                <a:srgbClr val="000000"/>
              </a:solidFill>
              <a:latin typeface="Calibri"/>
            </a:endParaRPr>
          </a:p>
        </p:txBody>
      </p:sp>
      <p:sp>
        <p:nvSpPr>
          <p:cNvPr id="3" name="Textplatzhalter 2"/>
          <p:cNvSpPr txBox="1">
            <a:spLocks noGrp="1"/>
          </p:cNvSpPr>
          <p:nvPr>
            <p:ph type="body" sz="quarter" idx="4294967295"/>
          </p:nvPr>
        </p:nvSpPr>
        <p:spPr>
          <a:xfrm>
            <a:off x="539550" y="1556793"/>
            <a:ext cx="8064898" cy="566882"/>
          </a:xfrm>
          <a:prstGeom prst="rect">
            <a:avLst/>
          </a:prstGeom>
          <a:noFill/>
          <a:ln>
            <a:noFill/>
          </a:ln>
        </p:spPr>
        <p:txBody>
          <a:bodyPr vert="horz" wrap="square" lIns="91440" tIns="45720" rIns="91440" bIns="45720" anchor="t" anchorCtr="0" compatLnSpc="1">
            <a:noAutofit/>
          </a:bodyPr>
          <a:lstStyle/>
          <a:p>
            <a:pPr lvl="0">
              <a:buSzPct val="100000"/>
              <a:buFont typeface="Arial" pitchFamily="34"/>
            </a:pPr>
            <a:r>
              <a:rPr lang="de-DE" sz="2000" b="1">
                <a:solidFill>
                  <a:srgbClr val="009999"/>
                </a:solidFill>
                <a:latin typeface="Arial" pitchFamily="34"/>
                <a:cs typeface="Arial" pitchFamily="34"/>
              </a:rPr>
              <a:t>Exemplarische Begriffsdefinition: Rechtstexte</a:t>
            </a:r>
          </a:p>
        </p:txBody>
      </p:sp>
      <p:sp>
        <p:nvSpPr>
          <p:cNvPr id="4" name="Titel 3"/>
          <p:cNvSpPr txBox="1">
            <a:spLocks noGrp="1"/>
          </p:cNvSpPr>
          <p:nvPr>
            <p:ph type="title"/>
          </p:nvPr>
        </p:nvSpPr>
        <p:spPr/>
        <p:txBody>
          <a:bodyPr/>
          <a:lstStyle/>
          <a:p>
            <a:pPr lvl="0"/>
            <a:r>
              <a:rPr lang="de-DE"/>
              <a:t>Steg</a:t>
            </a:r>
          </a:p>
        </p:txBody>
      </p:sp>
      <p:sp>
        <p:nvSpPr>
          <p:cNvPr id="5" name="Chevron 9"/>
          <p:cNvSpPr/>
          <p:nvPr/>
        </p:nvSpPr>
        <p:spPr>
          <a:xfrm flipH="1">
            <a:off x="7237668" y="6012655"/>
            <a:ext cx="1796713" cy="407319"/>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abs f3"/>
              <a:gd name="f12" fmla="abs f4"/>
              <a:gd name="f13" fmla="abs f5"/>
              <a:gd name="f14" fmla="*/ f8 f0 1"/>
              <a:gd name="f15" fmla="*/ f9 f0 1"/>
              <a:gd name="f16" fmla="*/ f10 f0 1"/>
              <a:gd name="f17" fmla="?: f11 f3 1"/>
              <a:gd name="f18" fmla="?: f12 f4 1"/>
              <a:gd name="f19" fmla="?: f13 f5 1"/>
              <a:gd name="f20" fmla="*/ f14 1 f2"/>
              <a:gd name="f21" fmla="*/ f15 1 f2"/>
              <a:gd name="f22" fmla="*/ f16 1 f2"/>
              <a:gd name="f23" fmla="*/ f17 1 21600"/>
              <a:gd name="f24" fmla="*/ f18 1 21600"/>
              <a:gd name="f25" fmla="*/ 21600 f17 1"/>
              <a:gd name="f26" fmla="*/ 21600 f18 1"/>
              <a:gd name="f27" fmla="+- f20 0 f1"/>
              <a:gd name="f28" fmla="+- f21 0 f1"/>
              <a:gd name="f29" fmla="+- f22 0 f1"/>
              <a:gd name="f30" fmla="min f24 f23"/>
              <a:gd name="f31" fmla="*/ f25 1 f19"/>
              <a:gd name="f32" fmla="*/ f26 1 f19"/>
              <a:gd name="f33" fmla="val f31"/>
              <a:gd name="f34" fmla="val f32"/>
              <a:gd name="f35" fmla="*/ f6 f30 1"/>
              <a:gd name="f36" fmla="+- f34 0 f6"/>
              <a:gd name="f37" fmla="+- f33 0 f6"/>
              <a:gd name="f38" fmla="*/ f34 f30 1"/>
              <a:gd name="f39" fmla="*/ f33 f30 1"/>
              <a:gd name="f40" fmla="*/ f36 1 2"/>
              <a:gd name="f41" fmla="min f37 f36"/>
              <a:gd name="f42" fmla="+- f6 f40 0"/>
              <a:gd name="f43" fmla="*/ f41 f7 1"/>
              <a:gd name="f44" fmla="*/ f43 1 100000"/>
              <a:gd name="f45" fmla="*/ f42 f30 1"/>
              <a:gd name="f46" fmla="+- f33 0 f44"/>
              <a:gd name="f47" fmla="*/ f44 f30 1"/>
              <a:gd name="f48" fmla="*/ f46 1 2"/>
              <a:gd name="f49" fmla="+- f46 0 f44"/>
              <a:gd name="f50" fmla="*/ f46 f30 1"/>
              <a:gd name="f51" fmla="?: f49 f44 f6"/>
              <a:gd name="f52" fmla="?: f49 f46 f33"/>
              <a:gd name="f53" fmla="*/ f48 f30 1"/>
              <a:gd name="f54" fmla="*/ f51 f30 1"/>
              <a:gd name="f55" fmla="*/ f52 f30 1"/>
            </a:gdLst>
            <a:ahLst/>
            <a:cxnLst>
              <a:cxn ang="3cd4">
                <a:pos x="hc" y="t"/>
              </a:cxn>
              <a:cxn ang="0">
                <a:pos x="r" y="vc"/>
              </a:cxn>
              <a:cxn ang="cd4">
                <a:pos x="hc" y="b"/>
              </a:cxn>
              <a:cxn ang="cd2">
                <a:pos x="l" y="vc"/>
              </a:cxn>
              <a:cxn ang="f27">
                <a:pos x="f53" y="f35"/>
              </a:cxn>
              <a:cxn ang="f28">
                <a:pos x="f47" y="f45"/>
              </a:cxn>
              <a:cxn ang="f29">
                <a:pos x="f53" y="f38"/>
              </a:cxn>
            </a:cxnLst>
            <a:rect l="f54" t="f35" r="f55" b="f38"/>
            <a:pathLst>
              <a:path>
                <a:moveTo>
                  <a:pt x="f35" y="f35"/>
                </a:moveTo>
                <a:lnTo>
                  <a:pt x="f50" y="f35"/>
                </a:lnTo>
                <a:lnTo>
                  <a:pt x="f39" y="f45"/>
                </a:lnTo>
                <a:lnTo>
                  <a:pt x="f50" y="f38"/>
                </a:lnTo>
                <a:lnTo>
                  <a:pt x="f35" y="f38"/>
                </a:lnTo>
                <a:lnTo>
                  <a:pt x="f47" y="f45"/>
                </a:lnTo>
                <a:close/>
              </a:path>
            </a:pathLst>
          </a:custGeom>
          <a:solidFill>
            <a:srgbClr val="FFFFFF"/>
          </a:solid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400" b="1" i="0" u="none" strike="noStrike" kern="1200" cap="none" spc="0" baseline="0">
                <a:solidFill>
                  <a:srgbClr val="000000"/>
                </a:solidFill>
                <a:uFillTx/>
                <a:latin typeface="Arial" pitchFamily="34"/>
                <a:cs typeface="Arial" pitchFamily="34"/>
                <a:hlinkClick r:id="rId2" action="ppaction://hlinksldjump"/>
              </a:rPr>
              <a:t>Klick zurück</a:t>
            </a:r>
            <a:endParaRPr lang="de-DE" sz="1400" b="1" i="0" u="none" strike="noStrike" kern="1200" cap="none" spc="0" baseline="0">
              <a:solidFill>
                <a:srgbClr val="000000"/>
              </a:solidFill>
              <a:uFillTx/>
              <a:latin typeface="Arial" pitchFamily="34"/>
              <a:cs typeface="Arial" pitchFamily="34"/>
            </a:endParaRPr>
          </a:p>
        </p:txBody>
      </p:sp>
      <p:sp>
        <p:nvSpPr>
          <p:cNvPr id="6" name="Legende mit Pfeil nach oben 5"/>
          <p:cNvSpPr/>
          <p:nvPr/>
        </p:nvSpPr>
        <p:spPr>
          <a:xfrm>
            <a:off x="339589" y="5479578"/>
            <a:ext cx="1667929" cy="773737"/>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7030A0"/>
                </a:solidFill>
                <a:uFillTx/>
                <a:latin typeface="Arial" pitchFamily="34"/>
                <a:cs typeface="Arial" pitchFamily="34"/>
              </a:rPr>
              <a:t>Wer? </a:t>
            </a:r>
          </a:p>
        </p:txBody>
      </p:sp>
      <p:sp>
        <p:nvSpPr>
          <p:cNvPr id="7" name="Legende mit Pfeil nach oben 5"/>
          <p:cNvSpPr/>
          <p:nvPr/>
        </p:nvSpPr>
        <p:spPr>
          <a:xfrm>
            <a:off x="2105881" y="5469748"/>
            <a:ext cx="1667929" cy="783567"/>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0070C0"/>
                </a:solidFill>
                <a:uFillTx/>
                <a:latin typeface="Arial" pitchFamily="34"/>
                <a:cs typeface="Arial" pitchFamily="34"/>
              </a:rPr>
              <a:t>Wie? </a:t>
            </a:r>
          </a:p>
        </p:txBody>
      </p:sp>
      <p:sp>
        <p:nvSpPr>
          <p:cNvPr id="8" name="Legende mit Pfeil nach oben 5"/>
          <p:cNvSpPr/>
          <p:nvPr/>
        </p:nvSpPr>
        <p:spPr>
          <a:xfrm>
            <a:off x="3884115" y="5469739"/>
            <a:ext cx="1667929" cy="783576"/>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00B050"/>
                </a:solidFill>
                <a:uFillTx/>
                <a:latin typeface="Arial" pitchFamily="34"/>
                <a:cs typeface="Arial" pitchFamily="34"/>
              </a:rPr>
              <a:t>Wo?</a:t>
            </a:r>
            <a:r>
              <a:rPr lang="de-DE" sz="2000" b="1" i="0" u="none" strike="noStrike" kern="1200" cap="none" spc="0" baseline="0">
                <a:solidFill>
                  <a:srgbClr val="009999"/>
                </a:solidFill>
                <a:uFillTx/>
                <a:latin typeface="Arial" pitchFamily="34"/>
                <a:cs typeface="Arial" pitchFamily="34"/>
              </a:rPr>
              <a:t> </a:t>
            </a:r>
          </a:p>
        </p:txBody>
      </p:sp>
      <p:sp>
        <p:nvSpPr>
          <p:cNvPr id="9" name="Textfeld 8"/>
          <p:cNvSpPr txBox="1"/>
          <p:nvPr/>
        </p:nvSpPr>
        <p:spPr>
          <a:xfrm>
            <a:off x="3603266" y="6489953"/>
            <a:ext cx="1850196" cy="338556"/>
          </a:xfrm>
          <a:prstGeom prst="rect">
            <a:avLst/>
          </a:prstGeom>
          <a:solidFill>
            <a:srgbClr val="FFFFFF"/>
          </a:solidFill>
          <a:ln w="38103" cap="flat">
            <a:solidFill>
              <a:srgbClr val="C00000"/>
            </a:solidFill>
            <a:prstDash val="solid"/>
            <a:miter/>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600" b="1" i="0" u="none" strike="noStrike" kern="1200" cap="none" spc="0" baseline="0">
                <a:solidFill>
                  <a:srgbClr val="000000"/>
                </a:solidFill>
                <a:uFillTx/>
                <a:latin typeface="Arial" pitchFamily="34"/>
                <a:cs typeface="Arial" pitchFamily="34"/>
                <a:hlinkClick r:id="rId3" action="ppaction://hlinksldjump"/>
              </a:rPr>
              <a:t>Reflexionsfragen</a:t>
            </a:r>
            <a:endParaRPr lang="de-DE" sz="1600" b="1" i="0" u="none" strike="noStrike" kern="1200" cap="none" spc="0" baseline="0">
              <a:solidFill>
                <a:srgbClr val="000000"/>
              </a:solidFill>
              <a:uFillTx/>
              <a:latin typeface="Arial" pitchFamily="34"/>
              <a:cs typeface="Arial" pitchFamily="3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name="Slide42">
    <p:spTree>
      <p:nvGrpSpPr>
        <p:cNvPr id="1" name=""/>
        <p:cNvGrpSpPr/>
        <p:nvPr/>
      </p:nvGrpSpPr>
      <p:grpSpPr>
        <a:xfrm>
          <a:off x="0" y="0"/>
          <a:ext cx="0" cy="0"/>
          <a:chOff x="0" y="0"/>
          <a:chExt cx="0" cy="0"/>
        </a:xfrm>
      </p:grpSpPr>
      <p:sp>
        <p:nvSpPr>
          <p:cNvPr id="2" name="Inhaltsplatzhalter 1"/>
          <p:cNvSpPr txBox="1">
            <a:spLocks noGrp="1"/>
          </p:cNvSpPr>
          <p:nvPr>
            <p:ph type="body" sz="quarter" idx="4294967295"/>
          </p:nvPr>
        </p:nvSpPr>
        <p:spPr>
          <a:xfrm>
            <a:off x="206480" y="1952024"/>
            <a:ext cx="8672041" cy="3298405"/>
          </a:xfrm>
          <a:prstGeom prst="rect">
            <a:avLst/>
          </a:prstGeom>
          <a:solidFill>
            <a:srgbClr val="FFFFFF"/>
          </a:solidFill>
          <a:ln w="9528">
            <a:solidFill>
              <a:srgbClr val="009999"/>
            </a:solidFill>
            <a:prstDash val="solid"/>
          </a:ln>
        </p:spPr>
        <p:txBody>
          <a:bodyPr vert="horz" wrap="square" lIns="91440" tIns="45720" rIns="91440" bIns="45720" anchor="t" anchorCtr="0" compatLnSpc="1">
            <a:noAutofit/>
          </a:bodyPr>
          <a:lstStyle/>
          <a:p>
            <a:pPr marL="0" lvl="0" indent="0" algn="just">
              <a:lnSpc>
                <a:spcPct val="100000"/>
              </a:lnSpc>
              <a:spcBef>
                <a:spcPts val="0"/>
              </a:spcBef>
              <a:buNone/>
            </a:pPr>
            <a:r>
              <a:rPr lang="de-DE" sz="1500" kern="0">
                <a:solidFill>
                  <a:srgbClr val="000000"/>
                </a:solidFill>
                <a:latin typeface="Arial" pitchFamily="34"/>
                <a:cs typeface="Arial" pitchFamily="34"/>
              </a:rPr>
              <a:t>„Inklusion heißt für mich, dass unserer </a:t>
            </a:r>
            <a:r>
              <a:rPr lang="de-DE" sz="1500" kern="0">
                <a:solidFill>
                  <a:srgbClr val="00B050"/>
                </a:solidFill>
                <a:latin typeface="Arial" pitchFamily="34"/>
                <a:cs typeface="Arial" pitchFamily="34"/>
              </a:rPr>
              <a:t>gesamten Gesellschaft </a:t>
            </a:r>
            <a:r>
              <a:rPr lang="de-DE" sz="1500" kern="0">
                <a:solidFill>
                  <a:srgbClr val="000000"/>
                </a:solidFill>
                <a:latin typeface="Arial" pitchFamily="34"/>
                <a:cs typeface="Arial" pitchFamily="34"/>
              </a:rPr>
              <a:t>eine neue Rolle zu[t]eil wird. Ähnlich wie in der inklusiven </a:t>
            </a:r>
            <a:r>
              <a:rPr lang="de-DE" sz="1500" kern="0">
                <a:solidFill>
                  <a:srgbClr val="00B050"/>
                </a:solidFill>
                <a:latin typeface="Arial" pitchFamily="34"/>
                <a:cs typeface="Arial" pitchFamily="34"/>
              </a:rPr>
              <a:t>Schule</a:t>
            </a:r>
            <a:r>
              <a:rPr lang="de-DE" sz="1500" kern="0">
                <a:solidFill>
                  <a:srgbClr val="000000"/>
                </a:solidFill>
                <a:latin typeface="Arial" pitchFamily="34"/>
                <a:cs typeface="Arial" pitchFamily="34"/>
              </a:rPr>
              <a:t> den Lehrkräften eine neue Rolle zugeteilt wird. Höchstwahrscheinlich kann Inklusion in Schulen ohne Inklusion in unserer Gesellschaft gar nicht existieren. </a:t>
            </a:r>
            <a:r>
              <a:rPr lang="de-DE" sz="1500" kern="0">
                <a:solidFill>
                  <a:srgbClr val="7030A0"/>
                </a:solidFill>
                <a:latin typeface="Arial" pitchFamily="34"/>
                <a:cs typeface="Arial" pitchFamily="34"/>
              </a:rPr>
              <a:t>Jeder Mensch </a:t>
            </a:r>
            <a:r>
              <a:rPr lang="de-DE" sz="1500" kern="0">
                <a:solidFill>
                  <a:srgbClr val="000000"/>
                </a:solidFill>
                <a:latin typeface="Arial" pitchFamily="34"/>
                <a:cs typeface="Arial" pitchFamily="34"/>
              </a:rPr>
              <a:t>ist ein Teil unserer Gesellschaft, </a:t>
            </a:r>
            <a:r>
              <a:rPr lang="de-DE" sz="1500" kern="0">
                <a:solidFill>
                  <a:srgbClr val="7030A0"/>
                </a:solidFill>
                <a:latin typeface="Arial" pitchFamily="34"/>
                <a:cs typeface="Arial" pitchFamily="34"/>
              </a:rPr>
              <a:t>gleich welchen Geschlechts, welcher Religionszugehörigkeit, welcher sexuellen Orientierung und körperliche[n] oder geistige[n] Behinderung</a:t>
            </a:r>
            <a:r>
              <a:rPr lang="de-DE" sz="1500" kern="0">
                <a:solidFill>
                  <a:srgbClr val="000000"/>
                </a:solidFill>
                <a:latin typeface="Arial" pitchFamily="34"/>
                <a:cs typeface="Arial" pitchFamily="34"/>
              </a:rPr>
              <a:t>. </a:t>
            </a:r>
          </a:p>
          <a:p>
            <a:pPr marL="0" lvl="0" indent="0" algn="just">
              <a:lnSpc>
                <a:spcPct val="100000"/>
              </a:lnSpc>
              <a:spcBef>
                <a:spcPts val="0"/>
              </a:spcBef>
              <a:buNone/>
            </a:pPr>
            <a:r>
              <a:rPr lang="de-DE" sz="1500" kern="0">
                <a:solidFill>
                  <a:srgbClr val="000000"/>
                </a:solidFill>
                <a:latin typeface="Arial" pitchFamily="34"/>
                <a:cs typeface="Arial" pitchFamily="34"/>
              </a:rPr>
              <a:t>Doch es stellt sich immer wieder die Frage: „Wie kann das gelingen?“</a:t>
            </a:r>
          </a:p>
          <a:p>
            <a:pPr marL="0" lvl="0" indent="0" algn="just">
              <a:lnSpc>
                <a:spcPct val="100000"/>
              </a:lnSpc>
              <a:spcBef>
                <a:spcPts val="0"/>
              </a:spcBef>
              <a:buNone/>
            </a:pPr>
            <a:r>
              <a:rPr lang="de-DE" sz="1500" kern="0">
                <a:solidFill>
                  <a:srgbClr val="000000"/>
                </a:solidFill>
                <a:latin typeface="Arial" pitchFamily="34"/>
                <a:cs typeface="Arial" pitchFamily="34"/>
              </a:rPr>
              <a:t>Um die Möglichkeit für </a:t>
            </a:r>
            <a:r>
              <a:rPr lang="de-DE" sz="1500" kern="0">
                <a:solidFill>
                  <a:srgbClr val="7030A0"/>
                </a:solidFill>
                <a:latin typeface="Arial" pitchFamily="34"/>
                <a:cs typeface="Arial" pitchFamily="34"/>
              </a:rPr>
              <a:t>alle Menschen </a:t>
            </a:r>
            <a:r>
              <a:rPr lang="de-DE" sz="1500" kern="0">
                <a:solidFill>
                  <a:srgbClr val="000000"/>
                </a:solidFill>
                <a:latin typeface="Arial" pitchFamily="34"/>
                <a:cs typeface="Arial" pitchFamily="34"/>
              </a:rPr>
              <a:t>unserer Gesellschaft [,] sich vollständig und gleichberechtigt </a:t>
            </a:r>
            <a:r>
              <a:rPr lang="de-DE" sz="1500" kern="0">
                <a:solidFill>
                  <a:srgbClr val="00B050"/>
                </a:solidFill>
                <a:latin typeface="Arial" pitchFamily="34"/>
                <a:cs typeface="Arial" pitchFamily="34"/>
              </a:rPr>
              <a:t>an allen gesellschaftlichen Prozessen </a:t>
            </a:r>
            <a:r>
              <a:rPr lang="de-DE" sz="1500" kern="0">
                <a:solidFill>
                  <a:srgbClr val="000000"/>
                </a:solidFill>
                <a:latin typeface="Arial" pitchFamily="34"/>
                <a:cs typeface="Arial" pitchFamily="34"/>
              </a:rPr>
              <a:t>zu beteiligen[,] zu realisieren, benötigt es meiner Ansicht nach einen </a:t>
            </a:r>
            <a:r>
              <a:rPr lang="de-DE" sz="1500" kern="0">
                <a:solidFill>
                  <a:srgbClr val="0070C0"/>
                </a:solidFill>
                <a:latin typeface="Arial" pitchFamily="34"/>
                <a:cs typeface="Arial" pitchFamily="34"/>
              </a:rPr>
              <a:t>grundsätzlichen Veränderungsprozess in den Köpfen der Menschen bzw. einen Wertewandel</a:t>
            </a:r>
            <a:r>
              <a:rPr lang="de-DE" sz="1500" kern="0">
                <a:solidFill>
                  <a:srgbClr val="000000"/>
                </a:solidFill>
                <a:latin typeface="Arial" pitchFamily="34"/>
                <a:cs typeface="Arial" pitchFamily="34"/>
              </a:rPr>
              <a:t>. Letztlich funktioniert die Einbettung </a:t>
            </a:r>
            <a:r>
              <a:rPr lang="de-DE" sz="1500" kern="0">
                <a:solidFill>
                  <a:srgbClr val="7030A0"/>
                </a:solidFill>
                <a:latin typeface="Arial" pitchFamily="34"/>
                <a:cs typeface="Arial" pitchFamily="34"/>
              </a:rPr>
              <a:t>aller Menschen mit Herausforderungen </a:t>
            </a:r>
            <a:r>
              <a:rPr lang="de-DE" sz="1500" kern="0">
                <a:solidFill>
                  <a:srgbClr val="000000"/>
                </a:solidFill>
                <a:latin typeface="Arial" pitchFamily="34"/>
                <a:cs typeface="Arial" pitchFamily="34"/>
              </a:rPr>
              <a:t>erst dann, wenn sich unsere Gesellschaft dafür </a:t>
            </a:r>
            <a:r>
              <a:rPr lang="de-DE" sz="1500" kern="0">
                <a:solidFill>
                  <a:srgbClr val="0070C0"/>
                </a:solidFill>
                <a:latin typeface="Arial" pitchFamily="34"/>
                <a:cs typeface="Arial" pitchFamily="34"/>
              </a:rPr>
              <a:t>öffnet</a:t>
            </a:r>
            <a:r>
              <a:rPr lang="de-DE" sz="1500" kern="0">
                <a:solidFill>
                  <a:srgbClr val="000000"/>
                </a:solidFill>
                <a:latin typeface="Arial" pitchFamily="34"/>
                <a:cs typeface="Arial" pitchFamily="34"/>
              </a:rPr>
              <a:t>. </a:t>
            </a:r>
          </a:p>
          <a:p>
            <a:pPr marL="0" lvl="0" indent="0" algn="just">
              <a:lnSpc>
                <a:spcPct val="100000"/>
              </a:lnSpc>
              <a:spcBef>
                <a:spcPts val="0"/>
              </a:spcBef>
              <a:buNone/>
            </a:pPr>
            <a:r>
              <a:rPr lang="de-DE" sz="1500" kern="0">
                <a:solidFill>
                  <a:srgbClr val="000000"/>
                </a:solidFill>
                <a:latin typeface="Arial" pitchFamily="34"/>
                <a:cs typeface="Arial" pitchFamily="34"/>
              </a:rPr>
              <a:t>Verschiedenheit als positiv zu betrachten und keine „Angst“ davor zu haben[,] ist vermutlich oft leichter gesagt als getan.“ </a:t>
            </a:r>
          </a:p>
          <a:p>
            <a:pPr marL="0" lvl="0" indent="0" algn="ctr">
              <a:lnSpc>
                <a:spcPct val="100000"/>
              </a:lnSpc>
              <a:spcBef>
                <a:spcPts val="0"/>
              </a:spcBef>
              <a:buNone/>
            </a:pPr>
            <a:r>
              <a:rPr lang="de-DE" sz="1500" kern="0">
                <a:solidFill>
                  <a:srgbClr val="000000"/>
                </a:solidFill>
                <a:latin typeface="Arial" pitchFamily="34"/>
                <a:cs typeface="Arial" pitchFamily="34"/>
              </a:rPr>
              <a:t>(Seminarteilnehmer*in)</a:t>
            </a:r>
          </a:p>
          <a:p>
            <a:pPr marL="0" lvl="0" indent="0" algn="just">
              <a:buNone/>
            </a:pPr>
            <a:endParaRPr lang="de-DE" sz="1800">
              <a:solidFill>
                <a:srgbClr val="000000"/>
              </a:solidFill>
              <a:latin typeface="Calibri"/>
            </a:endParaRPr>
          </a:p>
        </p:txBody>
      </p:sp>
      <p:sp>
        <p:nvSpPr>
          <p:cNvPr id="3" name="Textplatzhalter 2"/>
          <p:cNvSpPr txBox="1">
            <a:spLocks noGrp="1"/>
          </p:cNvSpPr>
          <p:nvPr>
            <p:ph type="body" sz="quarter" idx="4294967295"/>
          </p:nvPr>
        </p:nvSpPr>
        <p:spPr>
          <a:xfrm>
            <a:off x="539550" y="1556793"/>
            <a:ext cx="8064898" cy="566882"/>
          </a:xfrm>
          <a:prstGeom prst="rect">
            <a:avLst/>
          </a:prstGeom>
          <a:noFill/>
          <a:ln>
            <a:noFill/>
          </a:ln>
        </p:spPr>
        <p:txBody>
          <a:bodyPr vert="horz" wrap="square" lIns="91440" tIns="45720" rIns="91440" bIns="45720" anchor="t" anchorCtr="0" compatLnSpc="1">
            <a:noAutofit/>
          </a:bodyPr>
          <a:lstStyle/>
          <a:p>
            <a:pPr lvl="0">
              <a:buSzPct val="100000"/>
              <a:buFont typeface="Arial" pitchFamily="34"/>
            </a:pPr>
            <a:r>
              <a:rPr lang="de-DE" sz="2000" b="1">
                <a:solidFill>
                  <a:srgbClr val="009999"/>
                </a:solidFill>
                <a:latin typeface="Arial" pitchFamily="34"/>
                <a:cs typeface="Arial" pitchFamily="34"/>
              </a:rPr>
              <a:t>Exemplarische Begriffsdefinition: Lehramtsstudierende 1  </a:t>
            </a:r>
          </a:p>
        </p:txBody>
      </p:sp>
      <p:sp>
        <p:nvSpPr>
          <p:cNvPr id="4" name="Titel 3"/>
          <p:cNvSpPr txBox="1">
            <a:spLocks noGrp="1"/>
          </p:cNvSpPr>
          <p:nvPr>
            <p:ph type="title"/>
          </p:nvPr>
        </p:nvSpPr>
        <p:spPr/>
        <p:txBody>
          <a:bodyPr/>
          <a:lstStyle/>
          <a:p>
            <a:pPr lvl="0"/>
            <a:r>
              <a:rPr lang="de-DE"/>
              <a:t>Steg</a:t>
            </a:r>
          </a:p>
        </p:txBody>
      </p:sp>
      <p:sp>
        <p:nvSpPr>
          <p:cNvPr id="5" name="Chevron 9"/>
          <p:cNvSpPr/>
          <p:nvPr/>
        </p:nvSpPr>
        <p:spPr>
          <a:xfrm flipH="1">
            <a:off x="7237668" y="6012655"/>
            <a:ext cx="1796713" cy="407319"/>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abs f3"/>
              <a:gd name="f12" fmla="abs f4"/>
              <a:gd name="f13" fmla="abs f5"/>
              <a:gd name="f14" fmla="*/ f8 f0 1"/>
              <a:gd name="f15" fmla="*/ f9 f0 1"/>
              <a:gd name="f16" fmla="*/ f10 f0 1"/>
              <a:gd name="f17" fmla="?: f11 f3 1"/>
              <a:gd name="f18" fmla="?: f12 f4 1"/>
              <a:gd name="f19" fmla="?: f13 f5 1"/>
              <a:gd name="f20" fmla="*/ f14 1 f2"/>
              <a:gd name="f21" fmla="*/ f15 1 f2"/>
              <a:gd name="f22" fmla="*/ f16 1 f2"/>
              <a:gd name="f23" fmla="*/ f17 1 21600"/>
              <a:gd name="f24" fmla="*/ f18 1 21600"/>
              <a:gd name="f25" fmla="*/ 21600 f17 1"/>
              <a:gd name="f26" fmla="*/ 21600 f18 1"/>
              <a:gd name="f27" fmla="+- f20 0 f1"/>
              <a:gd name="f28" fmla="+- f21 0 f1"/>
              <a:gd name="f29" fmla="+- f22 0 f1"/>
              <a:gd name="f30" fmla="min f24 f23"/>
              <a:gd name="f31" fmla="*/ f25 1 f19"/>
              <a:gd name="f32" fmla="*/ f26 1 f19"/>
              <a:gd name="f33" fmla="val f31"/>
              <a:gd name="f34" fmla="val f32"/>
              <a:gd name="f35" fmla="*/ f6 f30 1"/>
              <a:gd name="f36" fmla="+- f34 0 f6"/>
              <a:gd name="f37" fmla="+- f33 0 f6"/>
              <a:gd name="f38" fmla="*/ f34 f30 1"/>
              <a:gd name="f39" fmla="*/ f33 f30 1"/>
              <a:gd name="f40" fmla="*/ f36 1 2"/>
              <a:gd name="f41" fmla="min f37 f36"/>
              <a:gd name="f42" fmla="+- f6 f40 0"/>
              <a:gd name="f43" fmla="*/ f41 f7 1"/>
              <a:gd name="f44" fmla="*/ f43 1 100000"/>
              <a:gd name="f45" fmla="*/ f42 f30 1"/>
              <a:gd name="f46" fmla="+- f33 0 f44"/>
              <a:gd name="f47" fmla="*/ f44 f30 1"/>
              <a:gd name="f48" fmla="*/ f46 1 2"/>
              <a:gd name="f49" fmla="+- f46 0 f44"/>
              <a:gd name="f50" fmla="*/ f46 f30 1"/>
              <a:gd name="f51" fmla="?: f49 f44 f6"/>
              <a:gd name="f52" fmla="?: f49 f46 f33"/>
              <a:gd name="f53" fmla="*/ f48 f30 1"/>
              <a:gd name="f54" fmla="*/ f51 f30 1"/>
              <a:gd name="f55" fmla="*/ f52 f30 1"/>
            </a:gdLst>
            <a:ahLst/>
            <a:cxnLst>
              <a:cxn ang="3cd4">
                <a:pos x="hc" y="t"/>
              </a:cxn>
              <a:cxn ang="0">
                <a:pos x="r" y="vc"/>
              </a:cxn>
              <a:cxn ang="cd4">
                <a:pos x="hc" y="b"/>
              </a:cxn>
              <a:cxn ang="cd2">
                <a:pos x="l" y="vc"/>
              </a:cxn>
              <a:cxn ang="f27">
                <a:pos x="f53" y="f35"/>
              </a:cxn>
              <a:cxn ang="f28">
                <a:pos x="f47" y="f45"/>
              </a:cxn>
              <a:cxn ang="f29">
                <a:pos x="f53" y="f38"/>
              </a:cxn>
            </a:cxnLst>
            <a:rect l="f54" t="f35" r="f55" b="f38"/>
            <a:pathLst>
              <a:path>
                <a:moveTo>
                  <a:pt x="f35" y="f35"/>
                </a:moveTo>
                <a:lnTo>
                  <a:pt x="f50" y="f35"/>
                </a:lnTo>
                <a:lnTo>
                  <a:pt x="f39" y="f45"/>
                </a:lnTo>
                <a:lnTo>
                  <a:pt x="f50" y="f38"/>
                </a:lnTo>
                <a:lnTo>
                  <a:pt x="f35" y="f38"/>
                </a:lnTo>
                <a:lnTo>
                  <a:pt x="f47" y="f45"/>
                </a:lnTo>
                <a:close/>
              </a:path>
            </a:pathLst>
          </a:custGeom>
          <a:solidFill>
            <a:srgbClr val="FFFFFF"/>
          </a:solid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400" b="1" i="0" u="none" strike="noStrike" kern="1200" cap="none" spc="0" baseline="0">
                <a:solidFill>
                  <a:srgbClr val="000000"/>
                </a:solidFill>
                <a:uFillTx/>
                <a:latin typeface="Arial" pitchFamily="34"/>
                <a:cs typeface="Arial" pitchFamily="34"/>
                <a:hlinkClick r:id="rId2" action="ppaction://hlinksldjump"/>
              </a:rPr>
              <a:t>Klick zurück</a:t>
            </a:r>
            <a:endParaRPr lang="de-DE" sz="1400" b="1" i="0" u="none" strike="noStrike" kern="1200" cap="none" spc="0" baseline="0">
              <a:solidFill>
                <a:srgbClr val="000000"/>
              </a:solidFill>
              <a:uFillTx/>
              <a:latin typeface="Arial" pitchFamily="34"/>
              <a:cs typeface="Arial" pitchFamily="34"/>
            </a:endParaRPr>
          </a:p>
        </p:txBody>
      </p:sp>
      <p:sp>
        <p:nvSpPr>
          <p:cNvPr id="6" name="Legende mit Pfeil nach oben 5"/>
          <p:cNvSpPr/>
          <p:nvPr/>
        </p:nvSpPr>
        <p:spPr>
          <a:xfrm>
            <a:off x="339589" y="5381362"/>
            <a:ext cx="1667929" cy="979121"/>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7030A0"/>
                </a:solidFill>
                <a:uFillTx/>
                <a:latin typeface="Arial" pitchFamily="34"/>
                <a:cs typeface="Arial" pitchFamily="34"/>
              </a:rPr>
              <a:t>Wer? </a:t>
            </a:r>
          </a:p>
        </p:txBody>
      </p:sp>
      <p:sp>
        <p:nvSpPr>
          <p:cNvPr id="7" name="Legende mit Pfeil nach oben 5"/>
          <p:cNvSpPr/>
          <p:nvPr/>
        </p:nvSpPr>
        <p:spPr>
          <a:xfrm>
            <a:off x="2105881" y="5361593"/>
            <a:ext cx="1667929" cy="979121"/>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0070C0"/>
                </a:solidFill>
                <a:uFillTx/>
                <a:latin typeface="Arial" pitchFamily="34"/>
                <a:cs typeface="Arial" pitchFamily="34"/>
              </a:rPr>
              <a:t>Wie? </a:t>
            </a:r>
          </a:p>
        </p:txBody>
      </p:sp>
      <p:sp>
        <p:nvSpPr>
          <p:cNvPr id="8" name="Legende mit Pfeil nach oben 5"/>
          <p:cNvSpPr/>
          <p:nvPr/>
        </p:nvSpPr>
        <p:spPr>
          <a:xfrm>
            <a:off x="3884115" y="5371414"/>
            <a:ext cx="1667929" cy="979121"/>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00B050"/>
                </a:solidFill>
                <a:uFillTx/>
                <a:latin typeface="Arial" pitchFamily="34"/>
                <a:cs typeface="Arial" pitchFamily="34"/>
              </a:rPr>
              <a:t>Wo?</a:t>
            </a:r>
            <a:r>
              <a:rPr lang="de-DE" sz="2000" b="1" i="0" u="none" strike="noStrike" kern="1200" cap="none" spc="0" baseline="0">
                <a:solidFill>
                  <a:srgbClr val="009999"/>
                </a:solidFill>
                <a:uFillTx/>
                <a:latin typeface="Arial" pitchFamily="34"/>
                <a:cs typeface="Arial" pitchFamily="34"/>
              </a:rPr>
              <a:t> </a:t>
            </a:r>
          </a:p>
        </p:txBody>
      </p:sp>
      <p:sp>
        <p:nvSpPr>
          <p:cNvPr id="9" name="Textfeld 8"/>
          <p:cNvSpPr txBox="1"/>
          <p:nvPr/>
        </p:nvSpPr>
        <p:spPr>
          <a:xfrm>
            <a:off x="3603266" y="6489953"/>
            <a:ext cx="1850196" cy="338556"/>
          </a:xfrm>
          <a:prstGeom prst="rect">
            <a:avLst/>
          </a:prstGeom>
          <a:solidFill>
            <a:srgbClr val="FFFFFF"/>
          </a:solidFill>
          <a:ln w="38103" cap="flat">
            <a:solidFill>
              <a:srgbClr val="C00000"/>
            </a:solidFill>
            <a:prstDash val="solid"/>
            <a:miter/>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600" b="1" i="0" u="none" strike="noStrike" kern="1200" cap="none" spc="0" baseline="0">
                <a:solidFill>
                  <a:srgbClr val="000000"/>
                </a:solidFill>
                <a:uFillTx/>
                <a:latin typeface="Arial" pitchFamily="34"/>
                <a:cs typeface="Arial" pitchFamily="34"/>
                <a:hlinkClick r:id="rId3" action="ppaction://hlinksldjump"/>
              </a:rPr>
              <a:t>Reflexionsfragen</a:t>
            </a:r>
            <a:endParaRPr lang="de-DE" sz="1600" b="1" i="0" u="none" strike="noStrike" kern="1200" cap="none" spc="0" baseline="0">
              <a:solidFill>
                <a:srgbClr val="000000"/>
              </a:solidFill>
              <a:uFillTx/>
              <a:latin typeface="Arial" pitchFamily="34"/>
              <a:cs typeface="Arial" pitchFamily="3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Slide44">
    <p:spTree>
      <p:nvGrpSpPr>
        <p:cNvPr id="1" name=""/>
        <p:cNvGrpSpPr/>
        <p:nvPr/>
      </p:nvGrpSpPr>
      <p:grpSpPr>
        <a:xfrm>
          <a:off x="0" y="0"/>
          <a:ext cx="0" cy="0"/>
          <a:chOff x="0" y="0"/>
          <a:chExt cx="0" cy="0"/>
        </a:xfrm>
      </p:grpSpPr>
      <p:sp>
        <p:nvSpPr>
          <p:cNvPr id="2" name="Inhaltsplatzhalter 1"/>
          <p:cNvSpPr txBox="1">
            <a:spLocks noGrp="1"/>
          </p:cNvSpPr>
          <p:nvPr>
            <p:ph type="body" sz="quarter" idx="4294967295"/>
          </p:nvPr>
        </p:nvSpPr>
        <p:spPr>
          <a:xfrm>
            <a:off x="206480" y="1952024"/>
            <a:ext cx="8672041" cy="2882444"/>
          </a:xfrm>
          <a:prstGeom prst="rect">
            <a:avLst/>
          </a:prstGeom>
          <a:solidFill>
            <a:srgbClr val="FFFFFF"/>
          </a:solidFill>
          <a:ln w="9528">
            <a:solidFill>
              <a:srgbClr val="009999"/>
            </a:solidFill>
            <a:prstDash val="solid"/>
          </a:ln>
        </p:spPr>
        <p:txBody>
          <a:bodyPr vert="horz" wrap="square" lIns="91440" tIns="45720" rIns="91440" bIns="45720" anchor="t" anchorCtr="0" compatLnSpc="1">
            <a:noAutofit/>
          </a:bodyPr>
          <a:lstStyle/>
          <a:p>
            <a:pPr marL="0" lvl="0" indent="0" algn="just">
              <a:lnSpc>
                <a:spcPct val="100000"/>
              </a:lnSpc>
              <a:spcBef>
                <a:spcPts val="0"/>
              </a:spcBef>
              <a:buNone/>
            </a:pPr>
            <a:r>
              <a:rPr lang="de-DE" sz="1800" kern="0">
                <a:solidFill>
                  <a:srgbClr val="000000"/>
                </a:solidFill>
                <a:latin typeface="Arial" pitchFamily="34"/>
                <a:cs typeface="Arial" pitchFamily="34"/>
              </a:rPr>
              <a:t>„Inklusion heißt für mich</a:t>
            </a:r>
            <a:r>
              <a:rPr lang="de-DE" sz="1800" i="1" kern="0">
                <a:solidFill>
                  <a:srgbClr val="000000"/>
                </a:solidFill>
                <a:latin typeface="Arial" pitchFamily="34"/>
                <a:cs typeface="Arial" pitchFamily="34"/>
              </a:rPr>
              <a:t> </a:t>
            </a:r>
            <a:r>
              <a:rPr lang="de-DE" sz="1800" kern="0">
                <a:solidFill>
                  <a:srgbClr val="0070C0"/>
                </a:solidFill>
                <a:latin typeface="Arial" pitchFamily="34"/>
                <a:cs typeface="Arial" pitchFamily="34"/>
              </a:rPr>
              <a:t>Zugehörigkeit, Wertschätzung von Vielfalt und Chancengleichheit</a:t>
            </a:r>
            <a:r>
              <a:rPr lang="de-DE" sz="1800" kern="0">
                <a:solidFill>
                  <a:srgbClr val="000000"/>
                </a:solidFill>
                <a:latin typeface="Arial" pitchFamily="34"/>
                <a:cs typeface="Arial" pitchFamily="34"/>
              </a:rPr>
              <a:t>. Dabei kommt es meiner Meinung nach zunächst auf eine </a:t>
            </a:r>
            <a:r>
              <a:rPr lang="de-DE" sz="1800" kern="0">
                <a:solidFill>
                  <a:srgbClr val="0070C0"/>
                </a:solidFill>
                <a:latin typeface="Arial" pitchFamily="34"/>
                <a:cs typeface="Arial" pitchFamily="34"/>
              </a:rPr>
              <a:t>innere Haltung</a:t>
            </a:r>
            <a:r>
              <a:rPr lang="de-DE" sz="1800" kern="0">
                <a:solidFill>
                  <a:srgbClr val="000000"/>
                </a:solidFill>
                <a:latin typeface="Arial" pitchFamily="34"/>
                <a:cs typeface="Arial" pitchFamily="34"/>
              </a:rPr>
              <a:t> an: </a:t>
            </a:r>
          </a:p>
          <a:p>
            <a:pPr marL="0" lvl="0" indent="0" algn="just">
              <a:lnSpc>
                <a:spcPct val="100000"/>
              </a:lnSpc>
              <a:spcBef>
                <a:spcPts val="0"/>
              </a:spcBef>
              <a:buNone/>
            </a:pPr>
            <a:r>
              <a:rPr lang="de-DE" sz="1800" kern="0">
                <a:solidFill>
                  <a:srgbClr val="000000"/>
                </a:solidFill>
                <a:latin typeface="Arial" pitchFamily="34"/>
                <a:cs typeface="Arial" pitchFamily="34"/>
              </a:rPr>
              <a:t>Erst wenn </a:t>
            </a:r>
            <a:r>
              <a:rPr lang="de-DE" sz="1800" kern="0">
                <a:solidFill>
                  <a:srgbClr val="0070C0"/>
                </a:solidFill>
                <a:latin typeface="Arial" pitchFamily="34"/>
                <a:cs typeface="Arial" pitchFamily="34"/>
              </a:rPr>
              <a:t>gesellschaftliche Heterogenität als etwas Wertvolles und Gewinnbringendes</a:t>
            </a:r>
            <a:r>
              <a:rPr lang="de-DE" sz="1800" kern="0">
                <a:solidFill>
                  <a:srgbClr val="000000"/>
                </a:solidFill>
                <a:latin typeface="Arial" pitchFamily="34"/>
                <a:cs typeface="Arial" pitchFamily="34"/>
              </a:rPr>
              <a:t> betrachtet wird, kann Inklusion stattfinden. In diesem Rahmen bedeutet Inklusion für mich Teilhabe am </a:t>
            </a:r>
            <a:r>
              <a:rPr lang="de-DE" sz="1800" kern="0">
                <a:solidFill>
                  <a:srgbClr val="00B050"/>
                </a:solidFill>
                <a:latin typeface="Arial" pitchFamily="34"/>
                <a:cs typeface="Arial" pitchFamily="34"/>
              </a:rPr>
              <a:t>gesellschaftlichen und kulturellen Leben </a:t>
            </a:r>
            <a:r>
              <a:rPr lang="de-DE" sz="1800" kern="0">
                <a:solidFill>
                  <a:srgbClr val="7030A0"/>
                </a:solidFill>
                <a:latin typeface="Arial" pitchFamily="34"/>
                <a:cs typeface="Arial" pitchFamily="34"/>
              </a:rPr>
              <a:t>jedes Bürgers </a:t>
            </a:r>
            <a:r>
              <a:rPr lang="de-DE" sz="1800" kern="0">
                <a:solidFill>
                  <a:srgbClr val="000000"/>
                </a:solidFill>
                <a:latin typeface="Arial" pitchFamily="34"/>
                <a:cs typeface="Arial" pitchFamily="34"/>
              </a:rPr>
              <a:t>– </a:t>
            </a:r>
            <a:r>
              <a:rPr lang="de-DE" sz="1800" kern="0">
                <a:solidFill>
                  <a:srgbClr val="7030A0"/>
                </a:solidFill>
                <a:latin typeface="Arial" pitchFamily="34"/>
                <a:cs typeface="Arial" pitchFamily="34"/>
              </a:rPr>
              <a:t>unabhängig einer Be- oder Verurteilung der Person aufgrund gewisser Merkmale</a:t>
            </a:r>
            <a:r>
              <a:rPr lang="de-DE" sz="1800" kern="0">
                <a:solidFill>
                  <a:srgbClr val="000000"/>
                </a:solidFill>
                <a:latin typeface="Arial" pitchFamily="34"/>
                <a:cs typeface="Arial" pitchFamily="34"/>
              </a:rPr>
              <a:t>. Dies führt meiner Meinung nach zu einer generellen Chancengleichheit.“ </a:t>
            </a:r>
          </a:p>
          <a:p>
            <a:pPr marL="0" lvl="0" indent="0" algn="ctr">
              <a:lnSpc>
                <a:spcPct val="100000"/>
              </a:lnSpc>
              <a:spcBef>
                <a:spcPts val="0"/>
              </a:spcBef>
              <a:buNone/>
            </a:pPr>
            <a:r>
              <a:rPr lang="de-DE" sz="1800" kern="0">
                <a:solidFill>
                  <a:srgbClr val="000000"/>
                </a:solidFill>
                <a:latin typeface="Arial" pitchFamily="34"/>
                <a:cs typeface="Arial" pitchFamily="34"/>
              </a:rPr>
              <a:t>(Seminarteilnehmer*in)</a:t>
            </a:r>
          </a:p>
          <a:p>
            <a:pPr marL="0" lvl="0" indent="0" algn="just">
              <a:buNone/>
            </a:pPr>
            <a:endParaRPr lang="de-DE" sz="1800">
              <a:solidFill>
                <a:srgbClr val="000000"/>
              </a:solidFill>
              <a:latin typeface="Calibri"/>
            </a:endParaRPr>
          </a:p>
        </p:txBody>
      </p:sp>
      <p:sp>
        <p:nvSpPr>
          <p:cNvPr id="3" name="Textplatzhalter 2"/>
          <p:cNvSpPr txBox="1">
            <a:spLocks noGrp="1"/>
          </p:cNvSpPr>
          <p:nvPr>
            <p:ph type="body" sz="quarter" idx="4294967295"/>
          </p:nvPr>
        </p:nvSpPr>
        <p:spPr>
          <a:xfrm>
            <a:off x="539550" y="1556793"/>
            <a:ext cx="8064898" cy="566882"/>
          </a:xfrm>
          <a:prstGeom prst="rect">
            <a:avLst/>
          </a:prstGeom>
          <a:noFill/>
          <a:ln>
            <a:noFill/>
          </a:ln>
        </p:spPr>
        <p:txBody>
          <a:bodyPr vert="horz" wrap="square" lIns="91440" tIns="45720" rIns="91440" bIns="45720" anchor="t" anchorCtr="0" compatLnSpc="1">
            <a:noAutofit/>
          </a:bodyPr>
          <a:lstStyle/>
          <a:p>
            <a:pPr lvl="0">
              <a:buSzPct val="100000"/>
              <a:buFont typeface="Arial" pitchFamily="34"/>
            </a:pPr>
            <a:r>
              <a:rPr lang="de-DE" sz="2000" b="1">
                <a:solidFill>
                  <a:srgbClr val="009999"/>
                </a:solidFill>
                <a:latin typeface="Arial" pitchFamily="34"/>
                <a:cs typeface="Arial" pitchFamily="34"/>
              </a:rPr>
              <a:t>Exemplarische Begriffsdefinition: Lehramtsstudierende 2 </a:t>
            </a:r>
          </a:p>
        </p:txBody>
      </p:sp>
      <p:sp>
        <p:nvSpPr>
          <p:cNvPr id="4" name="Titel 3"/>
          <p:cNvSpPr txBox="1">
            <a:spLocks noGrp="1"/>
          </p:cNvSpPr>
          <p:nvPr>
            <p:ph type="title"/>
          </p:nvPr>
        </p:nvSpPr>
        <p:spPr/>
        <p:txBody>
          <a:bodyPr/>
          <a:lstStyle/>
          <a:p>
            <a:pPr lvl="0"/>
            <a:r>
              <a:rPr lang="de-DE"/>
              <a:t>Steg</a:t>
            </a:r>
          </a:p>
        </p:txBody>
      </p:sp>
      <p:sp>
        <p:nvSpPr>
          <p:cNvPr id="5" name="Chevron 9"/>
          <p:cNvSpPr/>
          <p:nvPr/>
        </p:nvSpPr>
        <p:spPr>
          <a:xfrm flipH="1">
            <a:off x="7237668" y="6012655"/>
            <a:ext cx="1796713" cy="407319"/>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abs f3"/>
              <a:gd name="f12" fmla="abs f4"/>
              <a:gd name="f13" fmla="abs f5"/>
              <a:gd name="f14" fmla="*/ f8 f0 1"/>
              <a:gd name="f15" fmla="*/ f9 f0 1"/>
              <a:gd name="f16" fmla="*/ f10 f0 1"/>
              <a:gd name="f17" fmla="?: f11 f3 1"/>
              <a:gd name="f18" fmla="?: f12 f4 1"/>
              <a:gd name="f19" fmla="?: f13 f5 1"/>
              <a:gd name="f20" fmla="*/ f14 1 f2"/>
              <a:gd name="f21" fmla="*/ f15 1 f2"/>
              <a:gd name="f22" fmla="*/ f16 1 f2"/>
              <a:gd name="f23" fmla="*/ f17 1 21600"/>
              <a:gd name="f24" fmla="*/ f18 1 21600"/>
              <a:gd name="f25" fmla="*/ 21600 f17 1"/>
              <a:gd name="f26" fmla="*/ 21600 f18 1"/>
              <a:gd name="f27" fmla="+- f20 0 f1"/>
              <a:gd name="f28" fmla="+- f21 0 f1"/>
              <a:gd name="f29" fmla="+- f22 0 f1"/>
              <a:gd name="f30" fmla="min f24 f23"/>
              <a:gd name="f31" fmla="*/ f25 1 f19"/>
              <a:gd name="f32" fmla="*/ f26 1 f19"/>
              <a:gd name="f33" fmla="val f31"/>
              <a:gd name="f34" fmla="val f32"/>
              <a:gd name="f35" fmla="*/ f6 f30 1"/>
              <a:gd name="f36" fmla="+- f34 0 f6"/>
              <a:gd name="f37" fmla="+- f33 0 f6"/>
              <a:gd name="f38" fmla="*/ f34 f30 1"/>
              <a:gd name="f39" fmla="*/ f33 f30 1"/>
              <a:gd name="f40" fmla="*/ f36 1 2"/>
              <a:gd name="f41" fmla="min f37 f36"/>
              <a:gd name="f42" fmla="+- f6 f40 0"/>
              <a:gd name="f43" fmla="*/ f41 f7 1"/>
              <a:gd name="f44" fmla="*/ f43 1 100000"/>
              <a:gd name="f45" fmla="*/ f42 f30 1"/>
              <a:gd name="f46" fmla="+- f33 0 f44"/>
              <a:gd name="f47" fmla="*/ f44 f30 1"/>
              <a:gd name="f48" fmla="*/ f46 1 2"/>
              <a:gd name="f49" fmla="+- f46 0 f44"/>
              <a:gd name="f50" fmla="*/ f46 f30 1"/>
              <a:gd name="f51" fmla="?: f49 f44 f6"/>
              <a:gd name="f52" fmla="?: f49 f46 f33"/>
              <a:gd name="f53" fmla="*/ f48 f30 1"/>
              <a:gd name="f54" fmla="*/ f51 f30 1"/>
              <a:gd name="f55" fmla="*/ f52 f30 1"/>
            </a:gdLst>
            <a:ahLst/>
            <a:cxnLst>
              <a:cxn ang="3cd4">
                <a:pos x="hc" y="t"/>
              </a:cxn>
              <a:cxn ang="0">
                <a:pos x="r" y="vc"/>
              </a:cxn>
              <a:cxn ang="cd4">
                <a:pos x="hc" y="b"/>
              </a:cxn>
              <a:cxn ang="cd2">
                <a:pos x="l" y="vc"/>
              </a:cxn>
              <a:cxn ang="f27">
                <a:pos x="f53" y="f35"/>
              </a:cxn>
              <a:cxn ang="f28">
                <a:pos x="f47" y="f45"/>
              </a:cxn>
              <a:cxn ang="f29">
                <a:pos x="f53" y="f38"/>
              </a:cxn>
            </a:cxnLst>
            <a:rect l="f54" t="f35" r="f55" b="f38"/>
            <a:pathLst>
              <a:path>
                <a:moveTo>
                  <a:pt x="f35" y="f35"/>
                </a:moveTo>
                <a:lnTo>
                  <a:pt x="f50" y="f35"/>
                </a:lnTo>
                <a:lnTo>
                  <a:pt x="f39" y="f45"/>
                </a:lnTo>
                <a:lnTo>
                  <a:pt x="f50" y="f38"/>
                </a:lnTo>
                <a:lnTo>
                  <a:pt x="f35" y="f38"/>
                </a:lnTo>
                <a:lnTo>
                  <a:pt x="f47" y="f45"/>
                </a:lnTo>
                <a:close/>
              </a:path>
            </a:pathLst>
          </a:custGeom>
          <a:solidFill>
            <a:srgbClr val="FFFFFF"/>
          </a:solid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400" b="1" i="0" u="none" strike="noStrike" kern="1200" cap="none" spc="0" baseline="0">
                <a:solidFill>
                  <a:srgbClr val="000000"/>
                </a:solidFill>
                <a:uFillTx/>
                <a:latin typeface="Arial" pitchFamily="34"/>
                <a:cs typeface="Arial" pitchFamily="34"/>
                <a:hlinkClick r:id="rId2" action="ppaction://hlinksldjump"/>
              </a:rPr>
              <a:t>Klick zurück</a:t>
            </a:r>
            <a:endParaRPr lang="de-DE" sz="1400" b="1" i="0" u="none" strike="noStrike" kern="1200" cap="none" spc="0" baseline="0">
              <a:solidFill>
                <a:srgbClr val="000000"/>
              </a:solidFill>
              <a:uFillTx/>
              <a:latin typeface="Arial" pitchFamily="34"/>
              <a:cs typeface="Arial" pitchFamily="34"/>
            </a:endParaRPr>
          </a:p>
        </p:txBody>
      </p:sp>
      <p:sp>
        <p:nvSpPr>
          <p:cNvPr id="6" name="Legende mit Pfeil nach oben 5"/>
          <p:cNvSpPr/>
          <p:nvPr/>
        </p:nvSpPr>
        <p:spPr>
          <a:xfrm>
            <a:off x="339589" y="5005553"/>
            <a:ext cx="1667929" cy="979121"/>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7030A0"/>
                </a:solidFill>
                <a:uFillTx/>
                <a:latin typeface="Arial" pitchFamily="34"/>
                <a:cs typeface="Arial" pitchFamily="34"/>
              </a:rPr>
              <a:t>Wer? </a:t>
            </a:r>
          </a:p>
        </p:txBody>
      </p:sp>
      <p:sp>
        <p:nvSpPr>
          <p:cNvPr id="7" name="Legende mit Pfeil nach oben 5"/>
          <p:cNvSpPr/>
          <p:nvPr/>
        </p:nvSpPr>
        <p:spPr>
          <a:xfrm>
            <a:off x="2105881" y="4995614"/>
            <a:ext cx="1667929" cy="979121"/>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0070C0"/>
                </a:solidFill>
                <a:uFillTx/>
                <a:latin typeface="Arial" pitchFamily="34"/>
                <a:cs typeface="Arial" pitchFamily="34"/>
              </a:rPr>
              <a:t>Wie? </a:t>
            </a:r>
          </a:p>
        </p:txBody>
      </p:sp>
      <p:sp>
        <p:nvSpPr>
          <p:cNvPr id="8" name="Legende mit Pfeil nach oben 5"/>
          <p:cNvSpPr/>
          <p:nvPr/>
        </p:nvSpPr>
        <p:spPr>
          <a:xfrm>
            <a:off x="3872163" y="4994105"/>
            <a:ext cx="1667929" cy="979121"/>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00B050"/>
                </a:solidFill>
                <a:uFillTx/>
                <a:latin typeface="Arial" pitchFamily="34"/>
                <a:cs typeface="Arial" pitchFamily="34"/>
              </a:rPr>
              <a:t>Wo?</a:t>
            </a:r>
            <a:r>
              <a:rPr lang="de-DE" sz="2000" b="1" i="0" u="none" strike="noStrike" kern="1200" cap="none" spc="0" baseline="0">
                <a:solidFill>
                  <a:srgbClr val="009999"/>
                </a:solidFill>
                <a:uFillTx/>
                <a:latin typeface="Arial" pitchFamily="34"/>
                <a:cs typeface="Arial" pitchFamily="34"/>
              </a:rPr>
              <a:t> </a:t>
            </a:r>
          </a:p>
        </p:txBody>
      </p:sp>
      <p:sp>
        <p:nvSpPr>
          <p:cNvPr id="9" name="Textfeld 8"/>
          <p:cNvSpPr txBox="1"/>
          <p:nvPr/>
        </p:nvSpPr>
        <p:spPr>
          <a:xfrm>
            <a:off x="3603266" y="6489953"/>
            <a:ext cx="1850196" cy="338556"/>
          </a:xfrm>
          <a:prstGeom prst="rect">
            <a:avLst/>
          </a:prstGeom>
          <a:solidFill>
            <a:srgbClr val="FFFFFF"/>
          </a:solidFill>
          <a:ln w="38103" cap="flat">
            <a:solidFill>
              <a:srgbClr val="C00000"/>
            </a:solidFill>
            <a:prstDash val="solid"/>
            <a:miter/>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600" b="1" i="0" u="none" strike="noStrike" kern="1200" cap="none" spc="0" baseline="0">
                <a:solidFill>
                  <a:srgbClr val="000000"/>
                </a:solidFill>
                <a:uFillTx/>
                <a:latin typeface="Arial" pitchFamily="34"/>
                <a:cs typeface="Arial" pitchFamily="34"/>
                <a:hlinkClick r:id="rId3" action="ppaction://hlinksldjump"/>
              </a:rPr>
              <a:t>Reflexionsfragen</a:t>
            </a:r>
            <a:endParaRPr lang="de-DE" sz="1600" b="1" i="0" u="none" strike="noStrike" kern="1200" cap="none" spc="0" baseline="0">
              <a:solidFill>
                <a:srgbClr val="000000"/>
              </a:solidFill>
              <a:uFillTx/>
              <a:latin typeface="Arial" pitchFamily="34"/>
              <a:cs typeface="Arial" pitchFamily="3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name="Slide45">
    <p:spTree>
      <p:nvGrpSpPr>
        <p:cNvPr id="1" name=""/>
        <p:cNvGrpSpPr/>
        <p:nvPr/>
      </p:nvGrpSpPr>
      <p:grpSpPr>
        <a:xfrm>
          <a:off x="0" y="0"/>
          <a:ext cx="0" cy="0"/>
          <a:chOff x="0" y="0"/>
          <a:chExt cx="0" cy="0"/>
        </a:xfrm>
      </p:grpSpPr>
      <p:sp>
        <p:nvSpPr>
          <p:cNvPr id="2" name="Inhaltsplatzhalter 1"/>
          <p:cNvSpPr txBox="1">
            <a:spLocks noGrp="1"/>
          </p:cNvSpPr>
          <p:nvPr>
            <p:ph type="body" sz="quarter" idx="4294967295"/>
          </p:nvPr>
        </p:nvSpPr>
        <p:spPr>
          <a:xfrm>
            <a:off x="206480" y="1952024"/>
            <a:ext cx="8672041" cy="2882444"/>
          </a:xfrm>
          <a:prstGeom prst="rect">
            <a:avLst/>
          </a:prstGeom>
          <a:solidFill>
            <a:srgbClr val="FFFFFF"/>
          </a:solidFill>
          <a:ln w="9528">
            <a:solidFill>
              <a:srgbClr val="009999"/>
            </a:solidFill>
            <a:prstDash val="solid"/>
          </a:ln>
        </p:spPr>
        <p:txBody>
          <a:bodyPr vert="horz" wrap="square" lIns="91440" tIns="45720" rIns="91440" bIns="45720" anchor="t" anchorCtr="0" compatLnSpc="1">
            <a:noAutofit/>
          </a:bodyPr>
          <a:lstStyle/>
          <a:p>
            <a:pPr marL="0" lvl="0" indent="0" algn="just">
              <a:lnSpc>
                <a:spcPct val="100000"/>
              </a:lnSpc>
              <a:spcBef>
                <a:spcPts val="0"/>
              </a:spcBef>
              <a:buNone/>
            </a:pPr>
            <a:r>
              <a:rPr lang="de-DE" sz="1800" kern="0">
                <a:solidFill>
                  <a:srgbClr val="000000"/>
                </a:solidFill>
                <a:latin typeface="Arial" pitchFamily="34"/>
                <a:cs typeface="Arial" pitchFamily="34"/>
              </a:rPr>
              <a:t>„INKLUSION heißt für mich, dass </a:t>
            </a:r>
            <a:r>
              <a:rPr lang="de-DE" sz="1800" kern="0">
                <a:solidFill>
                  <a:srgbClr val="7030A0"/>
                </a:solidFill>
                <a:latin typeface="Arial" pitchFamily="34"/>
                <a:cs typeface="Arial" pitchFamily="34"/>
              </a:rPr>
              <a:t>alle Menschen, unabhängig von ihren körperlichen oder geistigen Fähigkeiten, ihrer Herkunft oder ihrem sozialen Status </a:t>
            </a:r>
            <a:r>
              <a:rPr lang="de-DE" sz="1800" kern="0">
                <a:solidFill>
                  <a:srgbClr val="000000"/>
                </a:solidFill>
                <a:latin typeface="Arial" pitchFamily="34"/>
                <a:cs typeface="Arial" pitchFamily="34"/>
              </a:rPr>
              <a:t>das Recht auf eine gleichberechtigte Teilhabe </a:t>
            </a:r>
            <a:r>
              <a:rPr lang="de-DE" sz="1800" kern="0">
                <a:solidFill>
                  <a:srgbClr val="00B050"/>
                </a:solidFill>
                <a:latin typeface="Arial" pitchFamily="34"/>
                <a:cs typeface="Arial" pitchFamily="34"/>
              </a:rPr>
              <a:t>an der Gesellschaft </a:t>
            </a:r>
            <a:r>
              <a:rPr lang="de-DE" sz="1800" kern="0">
                <a:solidFill>
                  <a:srgbClr val="000000"/>
                </a:solidFill>
                <a:latin typeface="Arial" pitchFamily="34"/>
                <a:cs typeface="Arial" pitchFamily="34"/>
              </a:rPr>
              <a:t>haben. Diejenigen, die </a:t>
            </a:r>
            <a:r>
              <a:rPr lang="de-DE" sz="1800" kern="0">
                <a:solidFill>
                  <a:srgbClr val="0070C0"/>
                </a:solidFill>
                <a:latin typeface="Arial" pitchFamily="34"/>
                <a:cs typeface="Arial" pitchFamily="34"/>
              </a:rPr>
              <a:t>Unterstützung</a:t>
            </a:r>
            <a:r>
              <a:rPr lang="de-DE" sz="1800" kern="0">
                <a:solidFill>
                  <a:srgbClr val="000000"/>
                </a:solidFill>
                <a:latin typeface="Arial" pitchFamily="34"/>
                <a:cs typeface="Arial" pitchFamily="34"/>
              </a:rPr>
              <a:t> benötigen, sollen diese bekommen, </a:t>
            </a:r>
            <a:r>
              <a:rPr lang="de-DE" sz="1800" kern="0">
                <a:solidFill>
                  <a:srgbClr val="0070C0"/>
                </a:solidFill>
                <a:latin typeface="Arial" pitchFamily="34"/>
                <a:cs typeface="Arial" pitchFamily="34"/>
              </a:rPr>
              <a:t>ohne</a:t>
            </a:r>
            <a:r>
              <a:rPr lang="de-DE" sz="1800" kern="0">
                <a:solidFill>
                  <a:srgbClr val="000000"/>
                </a:solidFill>
                <a:latin typeface="Arial" pitchFamily="34"/>
                <a:cs typeface="Arial" pitchFamily="34"/>
              </a:rPr>
              <a:t> dass es ihnen zum </a:t>
            </a:r>
            <a:r>
              <a:rPr lang="de-DE" sz="1800" kern="0">
                <a:solidFill>
                  <a:srgbClr val="0070C0"/>
                </a:solidFill>
                <a:latin typeface="Arial" pitchFamily="34"/>
                <a:cs typeface="Arial" pitchFamily="34"/>
              </a:rPr>
              <a:t>Nachteil </a:t>
            </a:r>
            <a:r>
              <a:rPr lang="de-DE" sz="1800" kern="0">
                <a:solidFill>
                  <a:srgbClr val="000000"/>
                </a:solidFill>
                <a:latin typeface="Arial" pitchFamily="34"/>
                <a:cs typeface="Arial" pitchFamily="34"/>
              </a:rPr>
              <a:t>wird und ihnen die Selbstbestimmung geraubt wird. </a:t>
            </a:r>
            <a:r>
              <a:rPr lang="de-DE" sz="1800" kern="0">
                <a:solidFill>
                  <a:srgbClr val="0070C0"/>
                </a:solidFill>
                <a:latin typeface="Arial" pitchFamily="34"/>
                <a:cs typeface="Arial" pitchFamily="34"/>
              </a:rPr>
              <a:t>Es soll nicht in zwei Welten gedacht werden: „Die, die ohne Hilfe leben, und die, die immer Hilfe brauchen“. </a:t>
            </a:r>
          </a:p>
          <a:p>
            <a:pPr marL="0" lvl="0" indent="0" algn="just">
              <a:lnSpc>
                <a:spcPct val="100000"/>
              </a:lnSpc>
              <a:spcBef>
                <a:spcPts val="0"/>
              </a:spcBef>
              <a:buNone/>
            </a:pPr>
            <a:r>
              <a:rPr lang="de-DE" sz="1800" kern="0">
                <a:solidFill>
                  <a:srgbClr val="000000"/>
                </a:solidFill>
                <a:latin typeface="Arial" pitchFamily="34"/>
                <a:cs typeface="Arial" pitchFamily="34"/>
              </a:rPr>
              <a:t>Inklusion ist für mich dann vollzogen und in der Gesellschaft etabliert, wenn niemand mehr darüber spricht, da sie eine Selbstverständlichkeit ist.“ </a:t>
            </a:r>
          </a:p>
          <a:p>
            <a:pPr marL="0" lvl="0" indent="0" algn="ctr">
              <a:lnSpc>
                <a:spcPct val="100000"/>
              </a:lnSpc>
              <a:spcBef>
                <a:spcPts val="0"/>
              </a:spcBef>
              <a:buNone/>
            </a:pPr>
            <a:r>
              <a:rPr lang="de-DE" sz="1800" kern="0">
                <a:solidFill>
                  <a:srgbClr val="000000"/>
                </a:solidFill>
                <a:latin typeface="Arial" pitchFamily="34"/>
                <a:cs typeface="Arial" pitchFamily="34"/>
              </a:rPr>
              <a:t>(Seminarteilnehmer*in)</a:t>
            </a:r>
          </a:p>
          <a:p>
            <a:pPr marL="0" lvl="0" indent="0" algn="just">
              <a:buNone/>
            </a:pPr>
            <a:endParaRPr lang="de-DE" sz="1800">
              <a:solidFill>
                <a:srgbClr val="000000"/>
              </a:solidFill>
              <a:latin typeface="Calibri"/>
            </a:endParaRPr>
          </a:p>
        </p:txBody>
      </p:sp>
      <p:sp>
        <p:nvSpPr>
          <p:cNvPr id="3" name="Textplatzhalter 2"/>
          <p:cNvSpPr txBox="1">
            <a:spLocks noGrp="1"/>
          </p:cNvSpPr>
          <p:nvPr>
            <p:ph type="body" sz="quarter" idx="4294967295"/>
          </p:nvPr>
        </p:nvSpPr>
        <p:spPr>
          <a:xfrm>
            <a:off x="539550" y="1556793"/>
            <a:ext cx="8064898" cy="566882"/>
          </a:xfrm>
          <a:prstGeom prst="rect">
            <a:avLst/>
          </a:prstGeom>
          <a:noFill/>
          <a:ln>
            <a:noFill/>
          </a:ln>
        </p:spPr>
        <p:txBody>
          <a:bodyPr vert="horz" wrap="square" lIns="91440" tIns="45720" rIns="91440" bIns="45720" anchor="t" anchorCtr="0" compatLnSpc="1">
            <a:noAutofit/>
          </a:bodyPr>
          <a:lstStyle/>
          <a:p>
            <a:pPr lvl="0">
              <a:buSzPct val="100000"/>
              <a:buFont typeface="Arial" pitchFamily="34"/>
            </a:pPr>
            <a:r>
              <a:rPr lang="de-DE" sz="2000" b="1">
                <a:solidFill>
                  <a:srgbClr val="009999"/>
                </a:solidFill>
                <a:latin typeface="Arial" pitchFamily="34"/>
                <a:cs typeface="Arial" pitchFamily="34"/>
              </a:rPr>
              <a:t>Exemplarische Begriffsdefinition: Lehramtsstudierende 3  </a:t>
            </a:r>
          </a:p>
        </p:txBody>
      </p:sp>
      <p:sp>
        <p:nvSpPr>
          <p:cNvPr id="4" name="Titel 3"/>
          <p:cNvSpPr txBox="1">
            <a:spLocks noGrp="1"/>
          </p:cNvSpPr>
          <p:nvPr>
            <p:ph type="title"/>
          </p:nvPr>
        </p:nvSpPr>
        <p:spPr/>
        <p:txBody>
          <a:bodyPr/>
          <a:lstStyle/>
          <a:p>
            <a:pPr lvl="0"/>
            <a:r>
              <a:rPr lang="de-DE"/>
              <a:t>Steg</a:t>
            </a:r>
          </a:p>
        </p:txBody>
      </p:sp>
      <p:sp>
        <p:nvSpPr>
          <p:cNvPr id="5" name="Chevron 9"/>
          <p:cNvSpPr/>
          <p:nvPr/>
        </p:nvSpPr>
        <p:spPr>
          <a:xfrm flipH="1">
            <a:off x="7237668" y="6012655"/>
            <a:ext cx="1796713" cy="407319"/>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abs f3"/>
              <a:gd name="f12" fmla="abs f4"/>
              <a:gd name="f13" fmla="abs f5"/>
              <a:gd name="f14" fmla="*/ f8 f0 1"/>
              <a:gd name="f15" fmla="*/ f9 f0 1"/>
              <a:gd name="f16" fmla="*/ f10 f0 1"/>
              <a:gd name="f17" fmla="?: f11 f3 1"/>
              <a:gd name="f18" fmla="?: f12 f4 1"/>
              <a:gd name="f19" fmla="?: f13 f5 1"/>
              <a:gd name="f20" fmla="*/ f14 1 f2"/>
              <a:gd name="f21" fmla="*/ f15 1 f2"/>
              <a:gd name="f22" fmla="*/ f16 1 f2"/>
              <a:gd name="f23" fmla="*/ f17 1 21600"/>
              <a:gd name="f24" fmla="*/ f18 1 21600"/>
              <a:gd name="f25" fmla="*/ 21600 f17 1"/>
              <a:gd name="f26" fmla="*/ 21600 f18 1"/>
              <a:gd name="f27" fmla="+- f20 0 f1"/>
              <a:gd name="f28" fmla="+- f21 0 f1"/>
              <a:gd name="f29" fmla="+- f22 0 f1"/>
              <a:gd name="f30" fmla="min f24 f23"/>
              <a:gd name="f31" fmla="*/ f25 1 f19"/>
              <a:gd name="f32" fmla="*/ f26 1 f19"/>
              <a:gd name="f33" fmla="val f31"/>
              <a:gd name="f34" fmla="val f32"/>
              <a:gd name="f35" fmla="*/ f6 f30 1"/>
              <a:gd name="f36" fmla="+- f34 0 f6"/>
              <a:gd name="f37" fmla="+- f33 0 f6"/>
              <a:gd name="f38" fmla="*/ f34 f30 1"/>
              <a:gd name="f39" fmla="*/ f33 f30 1"/>
              <a:gd name="f40" fmla="*/ f36 1 2"/>
              <a:gd name="f41" fmla="min f37 f36"/>
              <a:gd name="f42" fmla="+- f6 f40 0"/>
              <a:gd name="f43" fmla="*/ f41 f7 1"/>
              <a:gd name="f44" fmla="*/ f43 1 100000"/>
              <a:gd name="f45" fmla="*/ f42 f30 1"/>
              <a:gd name="f46" fmla="+- f33 0 f44"/>
              <a:gd name="f47" fmla="*/ f44 f30 1"/>
              <a:gd name="f48" fmla="*/ f46 1 2"/>
              <a:gd name="f49" fmla="+- f46 0 f44"/>
              <a:gd name="f50" fmla="*/ f46 f30 1"/>
              <a:gd name="f51" fmla="?: f49 f44 f6"/>
              <a:gd name="f52" fmla="?: f49 f46 f33"/>
              <a:gd name="f53" fmla="*/ f48 f30 1"/>
              <a:gd name="f54" fmla="*/ f51 f30 1"/>
              <a:gd name="f55" fmla="*/ f52 f30 1"/>
            </a:gdLst>
            <a:ahLst/>
            <a:cxnLst>
              <a:cxn ang="3cd4">
                <a:pos x="hc" y="t"/>
              </a:cxn>
              <a:cxn ang="0">
                <a:pos x="r" y="vc"/>
              </a:cxn>
              <a:cxn ang="cd4">
                <a:pos x="hc" y="b"/>
              </a:cxn>
              <a:cxn ang="cd2">
                <a:pos x="l" y="vc"/>
              </a:cxn>
              <a:cxn ang="f27">
                <a:pos x="f53" y="f35"/>
              </a:cxn>
              <a:cxn ang="f28">
                <a:pos x="f47" y="f45"/>
              </a:cxn>
              <a:cxn ang="f29">
                <a:pos x="f53" y="f38"/>
              </a:cxn>
            </a:cxnLst>
            <a:rect l="f54" t="f35" r="f55" b="f38"/>
            <a:pathLst>
              <a:path>
                <a:moveTo>
                  <a:pt x="f35" y="f35"/>
                </a:moveTo>
                <a:lnTo>
                  <a:pt x="f50" y="f35"/>
                </a:lnTo>
                <a:lnTo>
                  <a:pt x="f39" y="f45"/>
                </a:lnTo>
                <a:lnTo>
                  <a:pt x="f50" y="f38"/>
                </a:lnTo>
                <a:lnTo>
                  <a:pt x="f35" y="f38"/>
                </a:lnTo>
                <a:lnTo>
                  <a:pt x="f47" y="f45"/>
                </a:lnTo>
                <a:close/>
              </a:path>
            </a:pathLst>
          </a:custGeom>
          <a:solidFill>
            <a:srgbClr val="FFFFFF"/>
          </a:solid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400" b="1" i="0" u="none" strike="noStrike" kern="1200" cap="none" spc="0" baseline="0">
                <a:solidFill>
                  <a:srgbClr val="000000"/>
                </a:solidFill>
                <a:uFillTx/>
                <a:latin typeface="Arial" pitchFamily="34"/>
                <a:cs typeface="Arial" pitchFamily="34"/>
                <a:hlinkClick r:id="rId2" action="ppaction://hlinksldjump"/>
              </a:rPr>
              <a:t>Klick zurück</a:t>
            </a:r>
            <a:endParaRPr lang="de-DE" sz="1400" b="1" i="0" u="none" strike="noStrike" kern="1200" cap="none" spc="0" baseline="0">
              <a:solidFill>
                <a:srgbClr val="000000"/>
              </a:solidFill>
              <a:uFillTx/>
              <a:latin typeface="Arial" pitchFamily="34"/>
              <a:cs typeface="Arial" pitchFamily="34"/>
            </a:endParaRPr>
          </a:p>
        </p:txBody>
      </p:sp>
      <p:sp>
        <p:nvSpPr>
          <p:cNvPr id="6" name="Legende mit Pfeil nach oben 5"/>
          <p:cNvSpPr/>
          <p:nvPr/>
        </p:nvSpPr>
        <p:spPr>
          <a:xfrm>
            <a:off x="339589" y="5005553"/>
            <a:ext cx="1667929" cy="979121"/>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7030A0"/>
                </a:solidFill>
                <a:uFillTx/>
                <a:latin typeface="Arial" pitchFamily="34"/>
                <a:cs typeface="Arial" pitchFamily="34"/>
              </a:rPr>
              <a:t>Wer? </a:t>
            </a:r>
          </a:p>
        </p:txBody>
      </p:sp>
      <p:sp>
        <p:nvSpPr>
          <p:cNvPr id="7" name="Legende mit Pfeil nach oben 5"/>
          <p:cNvSpPr/>
          <p:nvPr/>
        </p:nvSpPr>
        <p:spPr>
          <a:xfrm>
            <a:off x="2105881" y="4995614"/>
            <a:ext cx="1667929" cy="979121"/>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0070C0"/>
                </a:solidFill>
                <a:uFillTx/>
                <a:latin typeface="Arial" pitchFamily="34"/>
                <a:cs typeface="Arial" pitchFamily="34"/>
              </a:rPr>
              <a:t>Wie? </a:t>
            </a:r>
          </a:p>
        </p:txBody>
      </p:sp>
      <p:sp>
        <p:nvSpPr>
          <p:cNvPr id="8" name="Legende mit Pfeil nach oben 5"/>
          <p:cNvSpPr/>
          <p:nvPr/>
        </p:nvSpPr>
        <p:spPr>
          <a:xfrm>
            <a:off x="3872163" y="4994105"/>
            <a:ext cx="1667929" cy="979121"/>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00B050"/>
                </a:solidFill>
                <a:uFillTx/>
                <a:latin typeface="Arial" pitchFamily="34"/>
                <a:cs typeface="Arial" pitchFamily="34"/>
              </a:rPr>
              <a:t>Wo?</a:t>
            </a:r>
            <a:r>
              <a:rPr lang="de-DE" sz="2000" b="1" i="0" u="none" strike="noStrike" kern="1200" cap="none" spc="0" baseline="0">
                <a:solidFill>
                  <a:srgbClr val="009999"/>
                </a:solidFill>
                <a:uFillTx/>
                <a:latin typeface="Arial" pitchFamily="34"/>
                <a:cs typeface="Arial" pitchFamily="34"/>
              </a:rPr>
              <a:t> </a:t>
            </a:r>
          </a:p>
        </p:txBody>
      </p:sp>
      <p:sp>
        <p:nvSpPr>
          <p:cNvPr id="9" name="Textfeld 8"/>
          <p:cNvSpPr txBox="1"/>
          <p:nvPr/>
        </p:nvSpPr>
        <p:spPr>
          <a:xfrm>
            <a:off x="3603266" y="6489953"/>
            <a:ext cx="1850196" cy="338556"/>
          </a:xfrm>
          <a:prstGeom prst="rect">
            <a:avLst/>
          </a:prstGeom>
          <a:solidFill>
            <a:srgbClr val="FFFFFF"/>
          </a:solidFill>
          <a:ln w="38103" cap="flat">
            <a:solidFill>
              <a:srgbClr val="C00000"/>
            </a:solidFill>
            <a:prstDash val="solid"/>
            <a:miter/>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600" b="1" i="0" u="none" strike="noStrike" kern="1200" cap="none" spc="0" baseline="0">
                <a:solidFill>
                  <a:srgbClr val="000000"/>
                </a:solidFill>
                <a:uFillTx/>
                <a:latin typeface="Arial" pitchFamily="34"/>
                <a:cs typeface="Arial" pitchFamily="34"/>
                <a:hlinkClick r:id="rId3" action="ppaction://hlinksldjump"/>
              </a:rPr>
              <a:t>Reflexionsfragen</a:t>
            </a:r>
            <a:endParaRPr lang="de-DE" sz="1600" b="1" i="0" u="none" strike="noStrike" kern="1200" cap="none" spc="0" baseline="0">
              <a:solidFill>
                <a:srgbClr val="000000"/>
              </a:solidFill>
              <a:uFillTx/>
              <a:latin typeface="Arial" pitchFamily="34"/>
              <a:cs typeface="Arial" pitchFamily="3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name="Slide46">
    <p:spTree>
      <p:nvGrpSpPr>
        <p:cNvPr id="1" name=""/>
        <p:cNvGrpSpPr/>
        <p:nvPr/>
      </p:nvGrpSpPr>
      <p:grpSpPr>
        <a:xfrm>
          <a:off x="0" y="0"/>
          <a:ext cx="0" cy="0"/>
          <a:chOff x="0" y="0"/>
          <a:chExt cx="0" cy="0"/>
        </a:xfrm>
      </p:grpSpPr>
      <p:sp>
        <p:nvSpPr>
          <p:cNvPr id="2" name="Inhaltsplatzhalter 1"/>
          <p:cNvSpPr txBox="1">
            <a:spLocks noGrp="1"/>
          </p:cNvSpPr>
          <p:nvPr>
            <p:ph type="body" sz="quarter" idx="4294967295"/>
          </p:nvPr>
        </p:nvSpPr>
        <p:spPr>
          <a:xfrm>
            <a:off x="206480" y="1952024"/>
            <a:ext cx="8672041" cy="2882444"/>
          </a:xfrm>
          <a:prstGeom prst="rect">
            <a:avLst/>
          </a:prstGeom>
          <a:solidFill>
            <a:srgbClr val="FFFFFF"/>
          </a:solidFill>
          <a:ln w="9528">
            <a:solidFill>
              <a:srgbClr val="009999"/>
            </a:solidFill>
            <a:prstDash val="solid"/>
          </a:ln>
        </p:spPr>
        <p:txBody>
          <a:bodyPr vert="horz" wrap="square" lIns="91440" tIns="45720" rIns="91440" bIns="45720" anchor="t" anchorCtr="0" compatLnSpc="1">
            <a:noAutofit/>
          </a:bodyPr>
          <a:lstStyle/>
          <a:p>
            <a:pPr marL="0" lvl="0" indent="0" algn="just">
              <a:lnSpc>
                <a:spcPct val="107000"/>
              </a:lnSpc>
              <a:spcBef>
                <a:spcPts val="0"/>
              </a:spcBef>
              <a:spcAft>
                <a:spcPts val="800"/>
              </a:spcAft>
              <a:buNone/>
            </a:pPr>
            <a:r>
              <a:rPr lang="de-DE" sz="1600" kern="0">
                <a:solidFill>
                  <a:srgbClr val="000000"/>
                </a:solidFill>
                <a:latin typeface="Arial" pitchFamily="34"/>
                <a:cs typeface="Arial" pitchFamily="34"/>
              </a:rPr>
              <a:t>„Inklusion heißt für mich, </a:t>
            </a:r>
            <a:r>
              <a:rPr lang="de-DE" sz="1600" kern="0">
                <a:solidFill>
                  <a:srgbClr val="0070C0"/>
                </a:solidFill>
                <a:latin typeface="Arial" pitchFamily="34"/>
                <a:cs typeface="Arial" pitchFamily="34"/>
              </a:rPr>
              <a:t>ein gemeinsamer Unterricht und Schultag an einem wohnortsnahen Ort</a:t>
            </a:r>
            <a:r>
              <a:rPr lang="de-DE" sz="1600" kern="0">
                <a:solidFill>
                  <a:srgbClr val="000000"/>
                </a:solidFill>
                <a:latin typeface="Arial" pitchFamily="34"/>
                <a:cs typeface="Arial" pitchFamily="34"/>
              </a:rPr>
              <a:t>, </a:t>
            </a:r>
            <a:r>
              <a:rPr lang="de-DE" sz="1600" kern="0">
                <a:solidFill>
                  <a:srgbClr val="7030A0"/>
                </a:solidFill>
                <a:latin typeface="Arial" pitchFamily="34"/>
                <a:cs typeface="Arial" pitchFamily="34"/>
              </a:rPr>
              <a:t>von Kindern mit und ohne Förderbedarf </a:t>
            </a:r>
            <a:r>
              <a:rPr lang="de-DE" sz="1600" kern="0">
                <a:solidFill>
                  <a:srgbClr val="000000"/>
                </a:solidFill>
                <a:latin typeface="Arial" pitchFamily="34"/>
                <a:cs typeface="Arial" pitchFamily="34"/>
              </a:rPr>
              <a:t>an einer </a:t>
            </a:r>
            <a:r>
              <a:rPr lang="de-DE" sz="1600" kern="0">
                <a:solidFill>
                  <a:srgbClr val="00B050"/>
                </a:solidFill>
                <a:latin typeface="Arial" pitchFamily="34"/>
                <a:cs typeface="Arial" pitchFamily="34"/>
              </a:rPr>
              <a:t>allgemeinen Schule</a:t>
            </a:r>
            <a:r>
              <a:rPr lang="de-DE" sz="1600" kern="0">
                <a:solidFill>
                  <a:srgbClr val="000000"/>
                </a:solidFill>
                <a:latin typeface="Arial" pitchFamily="34"/>
                <a:cs typeface="Arial" pitchFamily="34"/>
              </a:rPr>
              <a:t>. Ziel dabei soll es sein, dass </a:t>
            </a:r>
            <a:r>
              <a:rPr lang="de-DE" sz="1600" kern="0">
                <a:solidFill>
                  <a:srgbClr val="7030A0"/>
                </a:solidFill>
                <a:latin typeface="Arial" pitchFamily="34"/>
                <a:cs typeface="Arial" pitchFamily="34"/>
              </a:rPr>
              <a:t>jeder Mensch </a:t>
            </a:r>
            <a:r>
              <a:rPr lang="de-DE" sz="1600" kern="0">
                <a:solidFill>
                  <a:srgbClr val="000000"/>
                </a:solidFill>
                <a:latin typeface="Arial" pitchFamily="34"/>
                <a:cs typeface="Arial" pitchFamily="34"/>
              </a:rPr>
              <a:t>sich frei entfalten kann, ohne dabei diskriminiert zu werden. […] Durch die unterschiedlichen Gespräche mit meiner Gruppe ist mir bewusst geworden, dass ich beim Thema Inklusion zuallererst nur an die Schule gedacht habe. Dabei habe ich vollkommen vergessen, dass sich Inklusion auf </a:t>
            </a:r>
            <a:r>
              <a:rPr lang="de-DE" sz="1600" kern="0">
                <a:solidFill>
                  <a:srgbClr val="7030A0"/>
                </a:solidFill>
                <a:latin typeface="Arial" pitchFamily="34"/>
                <a:cs typeface="Arial" pitchFamily="34"/>
              </a:rPr>
              <a:t>so viel mehr</a:t>
            </a:r>
            <a:r>
              <a:rPr lang="de-DE" sz="1600" kern="0">
                <a:solidFill>
                  <a:srgbClr val="000000"/>
                </a:solidFill>
                <a:latin typeface="Arial" pitchFamily="34"/>
                <a:cs typeface="Arial" pitchFamily="34"/>
              </a:rPr>
              <a:t> bezieht, sei es auf </a:t>
            </a:r>
            <a:r>
              <a:rPr lang="de-DE" sz="1600" kern="0">
                <a:solidFill>
                  <a:srgbClr val="7030A0"/>
                </a:solidFill>
                <a:latin typeface="Arial" pitchFamily="34"/>
                <a:cs typeface="Arial" pitchFamily="34"/>
              </a:rPr>
              <a:t>Religion</a:t>
            </a:r>
            <a:r>
              <a:rPr lang="de-DE" sz="1600" kern="0">
                <a:solidFill>
                  <a:srgbClr val="000000"/>
                </a:solidFill>
                <a:latin typeface="Arial" pitchFamily="34"/>
                <a:cs typeface="Arial" pitchFamily="34"/>
              </a:rPr>
              <a:t>, auf </a:t>
            </a:r>
            <a:r>
              <a:rPr lang="de-DE" sz="1600" kern="0">
                <a:solidFill>
                  <a:srgbClr val="7030A0"/>
                </a:solidFill>
                <a:latin typeface="Arial" pitchFamily="34"/>
                <a:cs typeface="Arial" pitchFamily="34"/>
              </a:rPr>
              <a:t>Menschen mit Behinderungen oder unterschiedliche Kulturen</a:t>
            </a:r>
            <a:r>
              <a:rPr lang="de-DE" sz="1600" kern="0">
                <a:solidFill>
                  <a:srgbClr val="000000"/>
                </a:solidFill>
                <a:latin typeface="Arial" pitchFamily="34"/>
                <a:cs typeface="Arial" pitchFamily="34"/>
              </a:rPr>
              <a:t>. Die Reflexion in meiner Gruppe hat mir erst wieder bewusst gemacht, dass </a:t>
            </a:r>
            <a:r>
              <a:rPr lang="de-DE" sz="1600" kern="0">
                <a:solidFill>
                  <a:srgbClr val="00B050"/>
                </a:solidFill>
                <a:latin typeface="Arial" pitchFamily="34"/>
                <a:cs typeface="Arial" pitchFamily="34"/>
              </a:rPr>
              <a:t>Inklusion viel mehr und viel größer ist als nur die Institution Schule</a:t>
            </a:r>
            <a:r>
              <a:rPr lang="de-DE" sz="1600" kern="0">
                <a:solidFill>
                  <a:srgbClr val="000000"/>
                </a:solidFill>
                <a:latin typeface="Arial" pitchFamily="34"/>
                <a:cs typeface="Arial" pitchFamily="34"/>
              </a:rPr>
              <a:t>.“ </a:t>
            </a:r>
          </a:p>
          <a:p>
            <a:pPr marL="0" lvl="0" indent="0" algn="ctr">
              <a:lnSpc>
                <a:spcPct val="100000"/>
              </a:lnSpc>
              <a:spcBef>
                <a:spcPts val="0"/>
              </a:spcBef>
              <a:buNone/>
            </a:pPr>
            <a:r>
              <a:rPr lang="de-DE" sz="1600" kern="0">
                <a:solidFill>
                  <a:srgbClr val="000000"/>
                </a:solidFill>
                <a:latin typeface="Arial" pitchFamily="34"/>
                <a:cs typeface="Arial" pitchFamily="34"/>
              </a:rPr>
              <a:t>(Seminarteilnehmer*in)</a:t>
            </a:r>
          </a:p>
          <a:p>
            <a:pPr marL="0" lvl="0" indent="0" algn="just">
              <a:buNone/>
            </a:pPr>
            <a:endParaRPr lang="de-DE" sz="1800">
              <a:solidFill>
                <a:srgbClr val="000000"/>
              </a:solidFill>
              <a:latin typeface="Calibri"/>
            </a:endParaRPr>
          </a:p>
        </p:txBody>
      </p:sp>
      <p:sp>
        <p:nvSpPr>
          <p:cNvPr id="3" name="Textplatzhalter 2"/>
          <p:cNvSpPr txBox="1">
            <a:spLocks noGrp="1"/>
          </p:cNvSpPr>
          <p:nvPr>
            <p:ph type="body" sz="quarter" idx="4294967295"/>
          </p:nvPr>
        </p:nvSpPr>
        <p:spPr>
          <a:xfrm>
            <a:off x="539550" y="1556793"/>
            <a:ext cx="8064898" cy="566882"/>
          </a:xfrm>
          <a:prstGeom prst="rect">
            <a:avLst/>
          </a:prstGeom>
          <a:noFill/>
          <a:ln>
            <a:noFill/>
          </a:ln>
        </p:spPr>
        <p:txBody>
          <a:bodyPr vert="horz" wrap="square" lIns="91440" tIns="45720" rIns="91440" bIns="45720" anchor="t" anchorCtr="0" compatLnSpc="1">
            <a:noAutofit/>
          </a:bodyPr>
          <a:lstStyle/>
          <a:p>
            <a:pPr lvl="0">
              <a:buSzPct val="100000"/>
              <a:buFont typeface="Arial" pitchFamily="34"/>
            </a:pPr>
            <a:r>
              <a:rPr lang="de-DE" sz="2000" b="1">
                <a:solidFill>
                  <a:srgbClr val="009999"/>
                </a:solidFill>
                <a:latin typeface="Arial" pitchFamily="34"/>
                <a:cs typeface="Arial" pitchFamily="34"/>
              </a:rPr>
              <a:t>Exemplarische Begriffsdefinition: Lehramtsstudierende 4  </a:t>
            </a:r>
          </a:p>
        </p:txBody>
      </p:sp>
      <p:sp>
        <p:nvSpPr>
          <p:cNvPr id="4" name="Titel 3"/>
          <p:cNvSpPr txBox="1">
            <a:spLocks noGrp="1"/>
          </p:cNvSpPr>
          <p:nvPr>
            <p:ph type="title"/>
          </p:nvPr>
        </p:nvSpPr>
        <p:spPr/>
        <p:txBody>
          <a:bodyPr/>
          <a:lstStyle/>
          <a:p>
            <a:pPr lvl="0"/>
            <a:r>
              <a:rPr lang="de-DE"/>
              <a:t>Steg</a:t>
            </a:r>
          </a:p>
        </p:txBody>
      </p:sp>
      <p:sp>
        <p:nvSpPr>
          <p:cNvPr id="5" name="Chevron 9"/>
          <p:cNvSpPr/>
          <p:nvPr/>
        </p:nvSpPr>
        <p:spPr>
          <a:xfrm flipH="1">
            <a:off x="7237668" y="6012655"/>
            <a:ext cx="1796713" cy="407319"/>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abs f3"/>
              <a:gd name="f12" fmla="abs f4"/>
              <a:gd name="f13" fmla="abs f5"/>
              <a:gd name="f14" fmla="*/ f8 f0 1"/>
              <a:gd name="f15" fmla="*/ f9 f0 1"/>
              <a:gd name="f16" fmla="*/ f10 f0 1"/>
              <a:gd name="f17" fmla="?: f11 f3 1"/>
              <a:gd name="f18" fmla="?: f12 f4 1"/>
              <a:gd name="f19" fmla="?: f13 f5 1"/>
              <a:gd name="f20" fmla="*/ f14 1 f2"/>
              <a:gd name="f21" fmla="*/ f15 1 f2"/>
              <a:gd name="f22" fmla="*/ f16 1 f2"/>
              <a:gd name="f23" fmla="*/ f17 1 21600"/>
              <a:gd name="f24" fmla="*/ f18 1 21600"/>
              <a:gd name="f25" fmla="*/ 21600 f17 1"/>
              <a:gd name="f26" fmla="*/ 21600 f18 1"/>
              <a:gd name="f27" fmla="+- f20 0 f1"/>
              <a:gd name="f28" fmla="+- f21 0 f1"/>
              <a:gd name="f29" fmla="+- f22 0 f1"/>
              <a:gd name="f30" fmla="min f24 f23"/>
              <a:gd name="f31" fmla="*/ f25 1 f19"/>
              <a:gd name="f32" fmla="*/ f26 1 f19"/>
              <a:gd name="f33" fmla="val f31"/>
              <a:gd name="f34" fmla="val f32"/>
              <a:gd name="f35" fmla="*/ f6 f30 1"/>
              <a:gd name="f36" fmla="+- f34 0 f6"/>
              <a:gd name="f37" fmla="+- f33 0 f6"/>
              <a:gd name="f38" fmla="*/ f34 f30 1"/>
              <a:gd name="f39" fmla="*/ f33 f30 1"/>
              <a:gd name="f40" fmla="*/ f36 1 2"/>
              <a:gd name="f41" fmla="min f37 f36"/>
              <a:gd name="f42" fmla="+- f6 f40 0"/>
              <a:gd name="f43" fmla="*/ f41 f7 1"/>
              <a:gd name="f44" fmla="*/ f43 1 100000"/>
              <a:gd name="f45" fmla="*/ f42 f30 1"/>
              <a:gd name="f46" fmla="+- f33 0 f44"/>
              <a:gd name="f47" fmla="*/ f44 f30 1"/>
              <a:gd name="f48" fmla="*/ f46 1 2"/>
              <a:gd name="f49" fmla="+- f46 0 f44"/>
              <a:gd name="f50" fmla="*/ f46 f30 1"/>
              <a:gd name="f51" fmla="?: f49 f44 f6"/>
              <a:gd name="f52" fmla="?: f49 f46 f33"/>
              <a:gd name="f53" fmla="*/ f48 f30 1"/>
              <a:gd name="f54" fmla="*/ f51 f30 1"/>
              <a:gd name="f55" fmla="*/ f52 f30 1"/>
            </a:gdLst>
            <a:ahLst/>
            <a:cxnLst>
              <a:cxn ang="3cd4">
                <a:pos x="hc" y="t"/>
              </a:cxn>
              <a:cxn ang="0">
                <a:pos x="r" y="vc"/>
              </a:cxn>
              <a:cxn ang="cd4">
                <a:pos x="hc" y="b"/>
              </a:cxn>
              <a:cxn ang="cd2">
                <a:pos x="l" y="vc"/>
              </a:cxn>
              <a:cxn ang="f27">
                <a:pos x="f53" y="f35"/>
              </a:cxn>
              <a:cxn ang="f28">
                <a:pos x="f47" y="f45"/>
              </a:cxn>
              <a:cxn ang="f29">
                <a:pos x="f53" y="f38"/>
              </a:cxn>
            </a:cxnLst>
            <a:rect l="f54" t="f35" r="f55" b="f38"/>
            <a:pathLst>
              <a:path>
                <a:moveTo>
                  <a:pt x="f35" y="f35"/>
                </a:moveTo>
                <a:lnTo>
                  <a:pt x="f50" y="f35"/>
                </a:lnTo>
                <a:lnTo>
                  <a:pt x="f39" y="f45"/>
                </a:lnTo>
                <a:lnTo>
                  <a:pt x="f50" y="f38"/>
                </a:lnTo>
                <a:lnTo>
                  <a:pt x="f35" y="f38"/>
                </a:lnTo>
                <a:lnTo>
                  <a:pt x="f47" y="f45"/>
                </a:lnTo>
                <a:close/>
              </a:path>
            </a:pathLst>
          </a:custGeom>
          <a:solidFill>
            <a:srgbClr val="FFFFFF"/>
          </a:solid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400" b="1" i="0" u="none" strike="noStrike" kern="1200" cap="none" spc="0" baseline="0">
                <a:solidFill>
                  <a:srgbClr val="000000"/>
                </a:solidFill>
                <a:uFillTx/>
                <a:latin typeface="Arial" pitchFamily="34"/>
                <a:cs typeface="Arial" pitchFamily="34"/>
                <a:hlinkClick r:id="rId2" action="ppaction://hlinksldjump"/>
              </a:rPr>
              <a:t>Klick zurück</a:t>
            </a:r>
            <a:endParaRPr lang="de-DE" sz="1400" b="1" i="0" u="none" strike="noStrike" kern="1200" cap="none" spc="0" baseline="0">
              <a:solidFill>
                <a:srgbClr val="000000"/>
              </a:solidFill>
              <a:uFillTx/>
              <a:latin typeface="Arial" pitchFamily="34"/>
              <a:cs typeface="Arial" pitchFamily="34"/>
            </a:endParaRPr>
          </a:p>
        </p:txBody>
      </p:sp>
      <p:sp>
        <p:nvSpPr>
          <p:cNvPr id="6" name="Legende mit Pfeil nach oben 5"/>
          <p:cNvSpPr/>
          <p:nvPr/>
        </p:nvSpPr>
        <p:spPr>
          <a:xfrm>
            <a:off x="339589" y="5005553"/>
            <a:ext cx="1667929" cy="979121"/>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7030A0"/>
                </a:solidFill>
                <a:uFillTx/>
                <a:latin typeface="Arial" pitchFamily="34"/>
                <a:cs typeface="Arial" pitchFamily="34"/>
              </a:rPr>
              <a:t>Wer? </a:t>
            </a:r>
          </a:p>
        </p:txBody>
      </p:sp>
      <p:sp>
        <p:nvSpPr>
          <p:cNvPr id="7" name="Legende mit Pfeil nach oben 5"/>
          <p:cNvSpPr/>
          <p:nvPr/>
        </p:nvSpPr>
        <p:spPr>
          <a:xfrm>
            <a:off x="2105881" y="4995614"/>
            <a:ext cx="1667929" cy="979121"/>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0070C0"/>
                </a:solidFill>
                <a:uFillTx/>
                <a:latin typeface="Arial" pitchFamily="34"/>
                <a:cs typeface="Arial" pitchFamily="34"/>
              </a:rPr>
              <a:t>Wie? </a:t>
            </a:r>
          </a:p>
        </p:txBody>
      </p:sp>
      <p:sp>
        <p:nvSpPr>
          <p:cNvPr id="8" name="Legende mit Pfeil nach oben 5"/>
          <p:cNvSpPr/>
          <p:nvPr/>
        </p:nvSpPr>
        <p:spPr>
          <a:xfrm>
            <a:off x="3872163" y="4994105"/>
            <a:ext cx="1667929" cy="979121"/>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00B050"/>
                </a:solidFill>
                <a:uFillTx/>
                <a:latin typeface="Arial" pitchFamily="34"/>
                <a:cs typeface="Arial" pitchFamily="34"/>
              </a:rPr>
              <a:t>Wo?</a:t>
            </a:r>
            <a:r>
              <a:rPr lang="de-DE" sz="2000" b="1" i="0" u="none" strike="noStrike" kern="1200" cap="none" spc="0" baseline="0">
                <a:solidFill>
                  <a:srgbClr val="009999"/>
                </a:solidFill>
                <a:uFillTx/>
                <a:latin typeface="Arial" pitchFamily="34"/>
                <a:cs typeface="Arial" pitchFamily="34"/>
              </a:rPr>
              <a:t> </a:t>
            </a:r>
          </a:p>
        </p:txBody>
      </p:sp>
      <p:sp>
        <p:nvSpPr>
          <p:cNvPr id="9" name="Textfeld 8"/>
          <p:cNvSpPr txBox="1"/>
          <p:nvPr/>
        </p:nvSpPr>
        <p:spPr>
          <a:xfrm>
            <a:off x="3603266" y="6489953"/>
            <a:ext cx="1850196" cy="338556"/>
          </a:xfrm>
          <a:prstGeom prst="rect">
            <a:avLst/>
          </a:prstGeom>
          <a:solidFill>
            <a:srgbClr val="FFFFFF"/>
          </a:solidFill>
          <a:ln w="38103" cap="flat">
            <a:solidFill>
              <a:srgbClr val="C00000"/>
            </a:solidFill>
            <a:prstDash val="solid"/>
            <a:miter/>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600" b="1" i="0" u="none" strike="noStrike" kern="1200" cap="none" spc="0" baseline="0">
                <a:solidFill>
                  <a:srgbClr val="000000"/>
                </a:solidFill>
                <a:uFillTx/>
                <a:latin typeface="Arial" pitchFamily="34"/>
                <a:cs typeface="Arial" pitchFamily="34"/>
                <a:hlinkClick r:id="rId3" action="ppaction://hlinksldjump"/>
              </a:rPr>
              <a:t>Reflexionsfragen</a:t>
            </a:r>
            <a:endParaRPr lang="de-DE" sz="1600" b="1" i="0" u="none" strike="noStrike" kern="1200" cap="none" spc="0" baseline="0">
              <a:solidFill>
                <a:srgbClr val="000000"/>
              </a:solidFill>
              <a:uFillTx/>
              <a:latin typeface="Arial" pitchFamily="34"/>
              <a:cs typeface="Arial" pitchFamily="3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name="Slide47">
    <p:spTree>
      <p:nvGrpSpPr>
        <p:cNvPr id="1" name=""/>
        <p:cNvGrpSpPr/>
        <p:nvPr/>
      </p:nvGrpSpPr>
      <p:grpSpPr>
        <a:xfrm>
          <a:off x="0" y="0"/>
          <a:ext cx="0" cy="0"/>
          <a:chOff x="0" y="0"/>
          <a:chExt cx="0" cy="0"/>
        </a:xfrm>
      </p:grpSpPr>
      <p:sp>
        <p:nvSpPr>
          <p:cNvPr id="2" name="Inhaltsplatzhalter 1"/>
          <p:cNvSpPr txBox="1">
            <a:spLocks noGrp="1"/>
          </p:cNvSpPr>
          <p:nvPr>
            <p:ph type="body" sz="quarter" idx="4294967295"/>
          </p:nvPr>
        </p:nvSpPr>
        <p:spPr>
          <a:xfrm>
            <a:off x="206480" y="1952024"/>
            <a:ext cx="8672041" cy="2577638"/>
          </a:xfrm>
          <a:prstGeom prst="rect">
            <a:avLst/>
          </a:prstGeom>
          <a:solidFill>
            <a:srgbClr val="FFFFFF"/>
          </a:solidFill>
          <a:ln w="9528">
            <a:solidFill>
              <a:srgbClr val="009999"/>
            </a:solidFill>
            <a:prstDash val="solid"/>
          </a:ln>
        </p:spPr>
        <p:txBody>
          <a:bodyPr vert="horz" wrap="square" lIns="91440" tIns="45720" rIns="91440" bIns="45720" anchor="t" anchorCtr="0" compatLnSpc="1">
            <a:noAutofit/>
          </a:bodyPr>
          <a:lstStyle/>
          <a:p>
            <a:pPr marL="0" lvl="0" indent="0" algn="just">
              <a:lnSpc>
                <a:spcPct val="100000"/>
              </a:lnSpc>
              <a:spcBef>
                <a:spcPts val="0"/>
              </a:spcBef>
              <a:buNone/>
            </a:pPr>
            <a:r>
              <a:rPr lang="de-DE" sz="1600" kern="0">
                <a:solidFill>
                  <a:srgbClr val="000000"/>
                </a:solidFill>
                <a:latin typeface="Arial" pitchFamily="34"/>
                <a:cs typeface="Arial" pitchFamily="34"/>
              </a:rPr>
              <a:t>„Inklusion ist für mich, wenn </a:t>
            </a:r>
            <a:r>
              <a:rPr lang="de-DE" sz="1600" kern="0">
                <a:solidFill>
                  <a:srgbClr val="00B050"/>
                </a:solidFill>
                <a:latin typeface="Arial" pitchFamily="34"/>
                <a:cs typeface="Arial" pitchFamily="34"/>
              </a:rPr>
              <a:t>alle gesellschaftlichen Strukturen </a:t>
            </a:r>
            <a:r>
              <a:rPr lang="de-DE" sz="1600" kern="0">
                <a:solidFill>
                  <a:srgbClr val="000000"/>
                </a:solidFill>
                <a:latin typeface="Arial" pitchFamily="34"/>
                <a:cs typeface="Arial" pitchFamily="34"/>
              </a:rPr>
              <a:t>für </a:t>
            </a:r>
            <a:r>
              <a:rPr lang="de-DE" sz="1600" kern="0">
                <a:solidFill>
                  <a:srgbClr val="7030A0"/>
                </a:solidFill>
                <a:latin typeface="Arial" pitchFamily="34"/>
                <a:cs typeface="Arial" pitchFamily="34"/>
              </a:rPr>
              <a:t>alle Menschen</a:t>
            </a:r>
            <a:r>
              <a:rPr lang="de-DE" sz="1600" kern="0">
                <a:solidFill>
                  <a:srgbClr val="000000"/>
                </a:solidFill>
                <a:latin typeface="Arial" pitchFamily="34"/>
                <a:cs typeface="Arial" pitchFamily="34"/>
              </a:rPr>
              <a:t>, </a:t>
            </a:r>
            <a:r>
              <a:rPr lang="de-DE" sz="1600" kern="0">
                <a:solidFill>
                  <a:srgbClr val="7030A0"/>
                </a:solidFill>
                <a:latin typeface="Arial" pitchFamily="34"/>
                <a:cs typeface="Arial" pitchFamily="34"/>
              </a:rPr>
              <a:t>gleich welche Ressourcen sie besitzen</a:t>
            </a:r>
            <a:r>
              <a:rPr lang="de-DE" sz="1600" kern="0">
                <a:solidFill>
                  <a:srgbClr val="000000"/>
                </a:solidFill>
                <a:latin typeface="Arial" pitchFamily="34"/>
                <a:cs typeface="Arial" pitchFamily="34"/>
              </a:rPr>
              <a:t>, geöffnet und zugänglich sind. </a:t>
            </a:r>
          </a:p>
          <a:p>
            <a:pPr marL="0" lvl="0" indent="0" algn="just">
              <a:lnSpc>
                <a:spcPct val="100000"/>
              </a:lnSpc>
              <a:spcBef>
                <a:spcPts val="0"/>
              </a:spcBef>
              <a:buNone/>
            </a:pPr>
            <a:r>
              <a:rPr lang="de-DE" sz="1600" kern="0">
                <a:solidFill>
                  <a:srgbClr val="0070C0"/>
                </a:solidFill>
                <a:latin typeface="Arial" pitchFamily="34"/>
                <a:cs typeface="Arial" pitchFamily="34"/>
              </a:rPr>
              <a:t>Barrierefreiheit</a:t>
            </a:r>
            <a:r>
              <a:rPr lang="de-DE" sz="1600" kern="0">
                <a:solidFill>
                  <a:srgbClr val="000000"/>
                </a:solidFill>
                <a:latin typeface="Arial" pitchFamily="34"/>
                <a:cs typeface="Arial" pitchFamily="34"/>
              </a:rPr>
              <a:t> ist hier in der allgemeinsten Form zu verstehen, sie umfasst also </a:t>
            </a:r>
            <a:r>
              <a:rPr lang="de-DE" sz="1600" kern="0">
                <a:solidFill>
                  <a:srgbClr val="0070C0"/>
                </a:solidFill>
                <a:latin typeface="Arial" pitchFamily="34"/>
                <a:cs typeface="Arial" pitchFamily="34"/>
              </a:rPr>
              <a:t>weitaus mehr als den Abbau physischer Hindernisse</a:t>
            </a:r>
            <a:r>
              <a:rPr lang="de-DE" sz="1600" kern="0">
                <a:solidFill>
                  <a:srgbClr val="000000"/>
                </a:solidFill>
                <a:latin typeface="Arial" pitchFamily="34"/>
                <a:cs typeface="Arial" pitchFamily="34"/>
              </a:rPr>
              <a:t>, wie z.B. Treppen. Des Weiteren zähle ich </a:t>
            </a:r>
            <a:r>
              <a:rPr lang="de-DE" sz="1600" kern="0">
                <a:solidFill>
                  <a:srgbClr val="0070C0"/>
                </a:solidFill>
                <a:latin typeface="Arial" pitchFamily="34"/>
                <a:cs typeface="Arial" pitchFamily="34"/>
              </a:rPr>
              <a:t>Personal- und Lehrermangel </a:t>
            </a:r>
            <a:r>
              <a:rPr lang="de-DE" sz="1600" kern="0">
                <a:solidFill>
                  <a:srgbClr val="000000"/>
                </a:solidFill>
                <a:latin typeface="Arial" pitchFamily="34"/>
                <a:cs typeface="Arial" pitchFamily="34"/>
              </a:rPr>
              <a:t>ebenso zu den </a:t>
            </a:r>
            <a:r>
              <a:rPr lang="de-DE" sz="1600" kern="0">
                <a:solidFill>
                  <a:srgbClr val="0070C0"/>
                </a:solidFill>
                <a:latin typeface="Arial" pitchFamily="34"/>
                <a:cs typeface="Arial" pitchFamily="34"/>
              </a:rPr>
              <a:t>Barrieren im Schulalltag</a:t>
            </a:r>
            <a:r>
              <a:rPr lang="de-DE" sz="1600" kern="0">
                <a:solidFill>
                  <a:srgbClr val="000000"/>
                </a:solidFill>
                <a:latin typeface="Arial" pitchFamily="34"/>
                <a:cs typeface="Arial" pitchFamily="34"/>
              </a:rPr>
              <a:t>. Ich halte es für unabdingbar, dass mit der </a:t>
            </a:r>
            <a:r>
              <a:rPr lang="de-DE" sz="1600" kern="0">
                <a:solidFill>
                  <a:srgbClr val="0070C0"/>
                </a:solidFill>
                <a:latin typeface="Arial" pitchFamily="34"/>
                <a:cs typeface="Arial" pitchFamily="34"/>
              </a:rPr>
              <a:t>Öffnung des Systems </a:t>
            </a:r>
            <a:r>
              <a:rPr lang="de-DE" sz="1600" kern="0">
                <a:solidFill>
                  <a:srgbClr val="00B050"/>
                </a:solidFill>
                <a:latin typeface="Arial" pitchFamily="34"/>
                <a:cs typeface="Arial" pitchFamily="34"/>
              </a:rPr>
              <a:t>Schule</a:t>
            </a:r>
            <a:r>
              <a:rPr lang="de-DE" sz="1600" kern="0">
                <a:solidFill>
                  <a:srgbClr val="0070C0"/>
                </a:solidFill>
                <a:latin typeface="Arial" pitchFamily="34"/>
                <a:cs typeface="Arial" pitchFamily="34"/>
              </a:rPr>
              <a:t> für alle</a:t>
            </a:r>
            <a:r>
              <a:rPr lang="de-DE" sz="1600" kern="0">
                <a:solidFill>
                  <a:srgbClr val="000000"/>
                </a:solidFill>
                <a:latin typeface="Arial" pitchFamily="34"/>
                <a:cs typeface="Arial" pitchFamily="34"/>
              </a:rPr>
              <a:t>, sich auch der </a:t>
            </a:r>
            <a:r>
              <a:rPr lang="de-DE" sz="1600" kern="0">
                <a:solidFill>
                  <a:srgbClr val="0070C0"/>
                </a:solidFill>
                <a:latin typeface="Arial" pitchFamily="34"/>
                <a:cs typeface="Arial" pitchFamily="34"/>
              </a:rPr>
              <a:t>Personalstamm in [d]er Kapazität und Professionalität entwickeln</a:t>
            </a:r>
            <a:r>
              <a:rPr lang="de-DE" sz="1600" kern="0">
                <a:solidFill>
                  <a:srgbClr val="000000"/>
                </a:solidFill>
                <a:latin typeface="Arial" pitchFamily="34"/>
                <a:cs typeface="Arial" pitchFamily="34"/>
              </a:rPr>
              <a:t> muss. Bei meiner genauen Bewertung war und ist unser </a:t>
            </a:r>
            <a:r>
              <a:rPr lang="de-DE" sz="1600" kern="0">
                <a:solidFill>
                  <a:srgbClr val="00B050"/>
                </a:solidFill>
                <a:latin typeface="Arial" pitchFamily="34"/>
                <a:cs typeface="Arial" pitchFamily="34"/>
              </a:rPr>
              <a:t>Schulsystem </a:t>
            </a:r>
            <a:r>
              <a:rPr lang="de-DE" sz="1600" kern="0">
                <a:solidFill>
                  <a:srgbClr val="000000"/>
                </a:solidFill>
                <a:latin typeface="Arial" pitchFamily="34"/>
                <a:cs typeface="Arial" pitchFamily="34"/>
              </a:rPr>
              <a:t>mit ausgrenzenden Merkmalen versehen, da die Möglichkeit[,] an eine gewisse Schule zu gehen[,] an der Leistungsfähigkeit des Einzelnen gemessen wird.“ </a:t>
            </a:r>
          </a:p>
          <a:p>
            <a:pPr marL="0" lvl="0" indent="0" algn="ctr">
              <a:lnSpc>
                <a:spcPct val="100000"/>
              </a:lnSpc>
              <a:spcBef>
                <a:spcPts val="0"/>
              </a:spcBef>
              <a:buNone/>
            </a:pPr>
            <a:r>
              <a:rPr lang="de-DE" sz="1600" kern="0">
                <a:solidFill>
                  <a:srgbClr val="000000"/>
                </a:solidFill>
                <a:latin typeface="Arial" pitchFamily="34"/>
                <a:cs typeface="Arial" pitchFamily="34"/>
              </a:rPr>
              <a:t> (Seminarteilnehmer*in)</a:t>
            </a:r>
          </a:p>
        </p:txBody>
      </p:sp>
      <p:sp>
        <p:nvSpPr>
          <p:cNvPr id="3" name="Textplatzhalter 2"/>
          <p:cNvSpPr txBox="1">
            <a:spLocks noGrp="1"/>
          </p:cNvSpPr>
          <p:nvPr>
            <p:ph type="body" sz="quarter" idx="4294967295"/>
          </p:nvPr>
        </p:nvSpPr>
        <p:spPr>
          <a:xfrm>
            <a:off x="539550" y="1556793"/>
            <a:ext cx="8064898" cy="566882"/>
          </a:xfrm>
          <a:prstGeom prst="rect">
            <a:avLst/>
          </a:prstGeom>
          <a:noFill/>
          <a:ln>
            <a:noFill/>
          </a:ln>
        </p:spPr>
        <p:txBody>
          <a:bodyPr vert="horz" wrap="square" lIns="91440" tIns="45720" rIns="91440" bIns="45720" anchor="t" anchorCtr="0" compatLnSpc="1">
            <a:noAutofit/>
          </a:bodyPr>
          <a:lstStyle/>
          <a:p>
            <a:pPr lvl="0">
              <a:buSzPct val="100000"/>
              <a:buFont typeface="Arial" pitchFamily="34"/>
            </a:pPr>
            <a:r>
              <a:rPr lang="de-DE" sz="2000" b="1">
                <a:solidFill>
                  <a:srgbClr val="009999"/>
                </a:solidFill>
                <a:latin typeface="Arial" pitchFamily="34"/>
                <a:cs typeface="Arial" pitchFamily="34"/>
              </a:rPr>
              <a:t>Exemplarische Begriffsdefinition: Lehramtsstudierende 5  </a:t>
            </a:r>
          </a:p>
        </p:txBody>
      </p:sp>
      <p:sp>
        <p:nvSpPr>
          <p:cNvPr id="4" name="Titel 3"/>
          <p:cNvSpPr txBox="1">
            <a:spLocks noGrp="1"/>
          </p:cNvSpPr>
          <p:nvPr>
            <p:ph type="title"/>
          </p:nvPr>
        </p:nvSpPr>
        <p:spPr/>
        <p:txBody>
          <a:bodyPr/>
          <a:lstStyle/>
          <a:p>
            <a:pPr lvl="0"/>
            <a:r>
              <a:rPr lang="de-DE"/>
              <a:t>Steg</a:t>
            </a:r>
          </a:p>
        </p:txBody>
      </p:sp>
      <p:sp>
        <p:nvSpPr>
          <p:cNvPr id="5" name="Chevron 9"/>
          <p:cNvSpPr/>
          <p:nvPr/>
        </p:nvSpPr>
        <p:spPr>
          <a:xfrm flipH="1">
            <a:off x="7237668" y="6012655"/>
            <a:ext cx="1796713" cy="407319"/>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abs f3"/>
              <a:gd name="f12" fmla="abs f4"/>
              <a:gd name="f13" fmla="abs f5"/>
              <a:gd name="f14" fmla="*/ f8 f0 1"/>
              <a:gd name="f15" fmla="*/ f9 f0 1"/>
              <a:gd name="f16" fmla="*/ f10 f0 1"/>
              <a:gd name="f17" fmla="?: f11 f3 1"/>
              <a:gd name="f18" fmla="?: f12 f4 1"/>
              <a:gd name="f19" fmla="?: f13 f5 1"/>
              <a:gd name="f20" fmla="*/ f14 1 f2"/>
              <a:gd name="f21" fmla="*/ f15 1 f2"/>
              <a:gd name="f22" fmla="*/ f16 1 f2"/>
              <a:gd name="f23" fmla="*/ f17 1 21600"/>
              <a:gd name="f24" fmla="*/ f18 1 21600"/>
              <a:gd name="f25" fmla="*/ 21600 f17 1"/>
              <a:gd name="f26" fmla="*/ 21600 f18 1"/>
              <a:gd name="f27" fmla="+- f20 0 f1"/>
              <a:gd name="f28" fmla="+- f21 0 f1"/>
              <a:gd name="f29" fmla="+- f22 0 f1"/>
              <a:gd name="f30" fmla="min f24 f23"/>
              <a:gd name="f31" fmla="*/ f25 1 f19"/>
              <a:gd name="f32" fmla="*/ f26 1 f19"/>
              <a:gd name="f33" fmla="val f31"/>
              <a:gd name="f34" fmla="val f32"/>
              <a:gd name="f35" fmla="*/ f6 f30 1"/>
              <a:gd name="f36" fmla="+- f34 0 f6"/>
              <a:gd name="f37" fmla="+- f33 0 f6"/>
              <a:gd name="f38" fmla="*/ f34 f30 1"/>
              <a:gd name="f39" fmla="*/ f33 f30 1"/>
              <a:gd name="f40" fmla="*/ f36 1 2"/>
              <a:gd name="f41" fmla="min f37 f36"/>
              <a:gd name="f42" fmla="+- f6 f40 0"/>
              <a:gd name="f43" fmla="*/ f41 f7 1"/>
              <a:gd name="f44" fmla="*/ f43 1 100000"/>
              <a:gd name="f45" fmla="*/ f42 f30 1"/>
              <a:gd name="f46" fmla="+- f33 0 f44"/>
              <a:gd name="f47" fmla="*/ f44 f30 1"/>
              <a:gd name="f48" fmla="*/ f46 1 2"/>
              <a:gd name="f49" fmla="+- f46 0 f44"/>
              <a:gd name="f50" fmla="*/ f46 f30 1"/>
              <a:gd name="f51" fmla="?: f49 f44 f6"/>
              <a:gd name="f52" fmla="?: f49 f46 f33"/>
              <a:gd name="f53" fmla="*/ f48 f30 1"/>
              <a:gd name="f54" fmla="*/ f51 f30 1"/>
              <a:gd name="f55" fmla="*/ f52 f30 1"/>
            </a:gdLst>
            <a:ahLst/>
            <a:cxnLst>
              <a:cxn ang="3cd4">
                <a:pos x="hc" y="t"/>
              </a:cxn>
              <a:cxn ang="0">
                <a:pos x="r" y="vc"/>
              </a:cxn>
              <a:cxn ang="cd4">
                <a:pos x="hc" y="b"/>
              </a:cxn>
              <a:cxn ang="cd2">
                <a:pos x="l" y="vc"/>
              </a:cxn>
              <a:cxn ang="f27">
                <a:pos x="f53" y="f35"/>
              </a:cxn>
              <a:cxn ang="f28">
                <a:pos x="f47" y="f45"/>
              </a:cxn>
              <a:cxn ang="f29">
                <a:pos x="f53" y="f38"/>
              </a:cxn>
            </a:cxnLst>
            <a:rect l="f54" t="f35" r="f55" b="f38"/>
            <a:pathLst>
              <a:path>
                <a:moveTo>
                  <a:pt x="f35" y="f35"/>
                </a:moveTo>
                <a:lnTo>
                  <a:pt x="f50" y="f35"/>
                </a:lnTo>
                <a:lnTo>
                  <a:pt x="f39" y="f45"/>
                </a:lnTo>
                <a:lnTo>
                  <a:pt x="f50" y="f38"/>
                </a:lnTo>
                <a:lnTo>
                  <a:pt x="f35" y="f38"/>
                </a:lnTo>
                <a:lnTo>
                  <a:pt x="f47" y="f45"/>
                </a:lnTo>
                <a:close/>
              </a:path>
            </a:pathLst>
          </a:custGeom>
          <a:solidFill>
            <a:srgbClr val="FFFFFF"/>
          </a:solid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400" b="1" i="0" u="none" strike="noStrike" kern="1200" cap="none" spc="0" baseline="0">
                <a:solidFill>
                  <a:srgbClr val="000000"/>
                </a:solidFill>
                <a:uFillTx/>
                <a:latin typeface="Arial" pitchFamily="34"/>
                <a:cs typeface="Arial" pitchFamily="34"/>
                <a:hlinkClick r:id="rId2" action="ppaction://hlinksldjump"/>
              </a:rPr>
              <a:t>Klick zurück</a:t>
            </a:r>
            <a:endParaRPr lang="de-DE" sz="1400" b="1" i="0" u="none" strike="noStrike" kern="1200" cap="none" spc="0" baseline="0">
              <a:solidFill>
                <a:srgbClr val="000000"/>
              </a:solidFill>
              <a:uFillTx/>
              <a:latin typeface="Arial" pitchFamily="34"/>
              <a:cs typeface="Arial" pitchFamily="34"/>
            </a:endParaRPr>
          </a:p>
        </p:txBody>
      </p:sp>
      <p:sp>
        <p:nvSpPr>
          <p:cNvPr id="6" name="Legende mit Pfeil nach oben 5"/>
          <p:cNvSpPr/>
          <p:nvPr/>
        </p:nvSpPr>
        <p:spPr>
          <a:xfrm>
            <a:off x="339589" y="5005553"/>
            <a:ext cx="1667929" cy="979121"/>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7030A0"/>
                </a:solidFill>
                <a:uFillTx/>
                <a:latin typeface="Arial" pitchFamily="34"/>
                <a:cs typeface="Arial" pitchFamily="34"/>
              </a:rPr>
              <a:t>Wer? </a:t>
            </a:r>
          </a:p>
        </p:txBody>
      </p:sp>
      <p:sp>
        <p:nvSpPr>
          <p:cNvPr id="7" name="Legende mit Pfeil nach oben 5"/>
          <p:cNvSpPr/>
          <p:nvPr/>
        </p:nvSpPr>
        <p:spPr>
          <a:xfrm>
            <a:off x="2105881" y="4995614"/>
            <a:ext cx="1667929" cy="979121"/>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0070C0"/>
                </a:solidFill>
                <a:uFillTx/>
                <a:latin typeface="Arial" pitchFamily="34"/>
                <a:cs typeface="Arial" pitchFamily="34"/>
              </a:rPr>
              <a:t>Wie? </a:t>
            </a:r>
          </a:p>
        </p:txBody>
      </p:sp>
      <p:sp>
        <p:nvSpPr>
          <p:cNvPr id="8" name="Legende mit Pfeil nach oben 5"/>
          <p:cNvSpPr/>
          <p:nvPr/>
        </p:nvSpPr>
        <p:spPr>
          <a:xfrm>
            <a:off x="3872163" y="4994105"/>
            <a:ext cx="1667929" cy="979121"/>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00B050"/>
                </a:solidFill>
                <a:uFillTx/>
                <a:latin typeface="Arial" pitchFamily="34"/>
                <a:cs typeface="Arial" pitchFamily="34"/>
              </a:rPr>
              <a:t>Wo?</a:t>
            </a:r>
            <a:r>
              <a:rPr lang="de-DE" sz="2000" b="1" i="0" u="none" strike="noStrike" kern="1200" cap="none" spc="0" baseline="0">
                <a:solidFill>
                  <a:srgbClr val="009999"/>
                </a:solidFill>
                <a:uFillTx/>
                <a:latin typeface="Arial" pitchFamily="34"/>
                <a:cs typeface="Arial" pitchFamily="34"/>
              </a:rPr>
              <a:t> </a:t>
            </a:r>
          </a:p>
        </p:txBody>
      </p:sp>
      <p:sp>
        <p:nvSpPr>
          <p:cNvPr id="9" name="Textfeld 8"/>
          <p:cNvSpPr txBox="1"/>
          <p:nvPr/>
        </p:nvSpPr>
        <p:spPr>
          <a:xfrm>
            <a:off x="3603266" y="6489953"/>
            <a:ext cx="1850196" cy="338556"/>
          </a:xfrm>
          <a:prstGeom prst="rect">
            <a:avLst/>
          </a:prstGeom>
          <a:solidFill>
            <a:srgbClr val="FFFFFF"/>
          </a:solidFill>
          <a:ln w="38103" cap="flat">
            <a:solidFill>
              <a:srgbClr val="C00000"/>
            </a:solidFill>
            <a:prstDash val="solid"/>
            <a:miter/>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600" b="1" i="0" u="none" strike="noStrike" kern="1200" cap="none" spc="0" baseline="0">
                <a:solidFill>
                  <a:srgbClr val="000000"/>
                </a:solidFill>
                <a:uFillTx/>
                <a:latin typeface="Arial" pitchFamily="34"/>
                <a:cs typeface="Arial" pitchFamily="34"/>
                <a:hlinkClick r:id="rId3" action="ppaction://hlinksldjump"/>
              </a:rPr>
              <a:t>Reflexionsfragen</a:t>
            </a:r>
            <a:endParaRPr lang="de-DE" sz="1600" b="1" i="0" u="none" strike="noStrike" kern="1200" cap="none" spc="0" baseline="0">
              <a:solidFill>
                <a:srgbClr val="000000"/>
              </a:solidFill>
              <a:uFillTx/>
              <a:latin typeface="Arial" pitchFamily="34"/>
              <a:cs typeface="Arial" pitchFamily="3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name="Slide48">
    <p:spTree>
      <p:nvGrpSpPr>
        <p:cNvPr id="1" name=""/>
        <p:cNvGrpSpPr/>
        <p:nvPr/>
      </p:nvGrpSpPr>
      <p:grpSpPr>
        <a:xfrm>
          <a:off x="0" y="0"/>
          <a:ext cx="0" cy="0"/>
          <a:chOff x="0" y="0"/>
          <a:chExt cx="0" cy="0"/>
        </a:xfrm>
      </p:grpSpPr>
      <p:sp>
        <p:nvSpPr>
          <p:cNvPr id="2" name="Inhaltsplatzhalter 1"/>
          <p:cNvSpPr txBox="1">
            <a:spLocks noGrp="1"/>
          </p:cNvSpPr>
          <p:nvPr>
            <p:ph type="body" sz="quarter" idx="4294967295"/>
          </p:nvPr>
        </p:nvSpPr>
        <p:spPr>
          <a:xfrm>
            <a:off x="206480" y="1952024"/>
            <a:ext cx="8672041" cy="1815641"/>
          </a:xfrm>
          <a:prstGeom prst="rect">
            <a:avLst/>
          </a:prstGeom>
          <a:solidFill>
            <a:srgbClr val="FFFFFF"/>
          </a:solidFill>
          <a:ln w="9528">
            <a:solidFill>
              <a:srgbClr val="009999"/>
            </a:solidFill>
            <a:prstDash val="solid"/>
          </a:ln>
        </p:spPr>
        <p:txBody>
          <a:bodyPr vert="horz" wrap="square" lIns="91440" tIns="45720" rIns="91440" bIns="45720" anchor="t" anchorCtr="0" compatLnSpc="1">
            <a:noAutofit/>
          </a:bodyPr>
          <a:lstStyle/>
          <a:p>
            <a:pPr marL="0" lvl="0" indent="0" algn="just">
              <a:lnSpc>
                <a:spcPct val="100000"/>
              </a:lnSpc>
              <a:spcBef>
                <a:spcPts val="0"/>
              </a:spcBef>
              <a:buNone/>
            </a:pPr>
            <a:r>
              <a:rPr lang="de-DE" sz="1800" kern="0">
                <a:solidFill>
                  <a:srgbClr val="000000"/>
                </a:solidFill>
                <a:latin typeface="Arial" pitchFamily="34"/>
                <a:cs typeface="Arial" pitchFamily="34"/>
              </a:rPr>
              <a:t>„Inklusion heißt für mich, </a:t>
            </a:r>
            <a:r>
              <a:rPr lang="de-DE" sz="1800" kern="0">
                <a:solidFill>
                  <a:srgbClr val="7030A0"/>
                </a:solidFill>
                <a:latin typeface="Arial" pitchFamily="34"/>
                <a:cs typeface="Arial" pitchFamily="34"/>
              </a:rPr>
              <a:t>Menschen mit besonderen Bedürfnissen, körperlichen und /oder geistigen Einschränkungen</a:t>
            </a:r>
            <a:r>
              <a:rPr lang="de-DE" sz="1800" kern="0">
                <a:solidFill>
                  <a:srgbClr val="000000"/>
                </a:solidFill>
                <a:latin typeface="Arial" pitchFamily="34"/>
                <a:cs typeface="Arial" pitchFamily="34"/>
              </a:rPr>
              <a:t> im gleichen Maße die Möglichkeit zu eröffnen[,] am </a:t>
            </a:r>
            <a:r>
              <a:rPr lang="de-DE" sz="1800" kern="0">
                <a:solidFill>
                  <a:srgbClr val="00B050"/>
                </a:solidFill>
                <a:latin typeface="Arial" pitchFamily="34"/>
                <a:cs typeface="Arial" pitchFamily="34"/>
              </a:rPr>
              <a:t>gesellschaftlichen </a:t>
            </a:r>
            <a:r>
              <a:rPr lang="de-DE" sz="1800" kern="0">
                <a:solidFill>
                  <a:srgbClr val="000000"/>
                </a:solidFill>
                <a:latin typeface="Arial" pitchFamily="34"/>
                <a:cs typeface="Arial" pitchFamily="34"/>
              </a:rPr>
              <a:t>Leben</a:t>
            </a:r>
            <a:r>
              <a:rPr lang="de-DE" sz="1800" kern="0">
                <a:solidFill>
                  <a:srgbClr val="00B050"/>
                </a:solidFill>
                <a:latin typeface="Arial" pitchFamily="34"/>
                <a:cs typeface="Arial" pitchFamily="34"/>
              </a:rPr>
              <a:t> </a:t>
            </a:r>
            <a:r>
              <a:rPr lang="de-DE" sz="1800" kern="0">
                <a:solidFill>
                  <a:srgbClr val="000000"/>
                </a:solidFill>
                <a:latin typeface="Arial" pitchFamily="34"/>
                <a:cs typeface="Arial" pitchFamily="34"/>
              </a:rPr>
              <a:t>teilzunehmen, das eigene Potenzial zu entfalten und Verantwortung für sich und den eigenen Lebensweg als möglichst selbstbestimmter Bürger zu übernehmen.“ </a:t>
            </a:r>
          </a:p>
          <a:p>
            <a:pPr marL="0" lvl="0" indent="0" algn="ctr">
              <a:lnSpc>
                <a:spcPct val="100000"/>
              </a:lnSpc>
              <a:spcBef>
                <a:spcPts val="0"/>
              </a:spcBef>
              <a:buNone/>
            </a:pPr>
            <a:r>
              <a:rPr lang="de-DE" sz="1800" kern="0">
                <a:solidFill>
                  <a:srgbClr val="000000"/>
                </a:solidFill>
                <a:latin typeface="Arial" pitchFamily="34"/>
                <a:cs typeface="Arial" pitchFamily="34"/>
              </a:rPr>
              <a:t>(Seminarteilnehmer*in)</a:t>
            </a:r>
          </a:p>
          <a:p>
            <a:pPr marL="0" lvl="0" indent="0" algn="just">
              <a:lnSpc>
                <a:spcPct val="100000"/>
              </a:lnSpc>
              <a:spcBef>
                <a:spcPts val="0"/>
              </a:spcBef>
              <a:buNone/>
            </a:pPr>
            <a:r>
              <a:rPr lang="de-DE" sz="1600" kern="0">
                <a:solidFill>
                  <a:srgbClr val="000000"/>
                </a:solidFill>
                <a:latin typeface="Arial" pitchFamily="34"/>
                <a:cs typeface="Arial" pitchFamily="34"/>
              </a:rPr>
              <a:t> </a:t>
            </a:r>
          </a:p>
        </p:txBody>
      </p:sp>
      <p:sp>
        <p:nvSpPr>
          <p:cNvPr id="3" name="Textplatzhalter 2"/>
          <p:cNvSpPr txBox="1">
            <a:spLocks noGrp="1"/>
          </p:cNvSpPr>
          <p:nvPr>
            <p:ph type="body" sz="quarter" idx="4294967295"/>
          </p:nvPr>
        </p:nvSpPr>
        <p:spPr>
          <a:xfrm>
            <a:off x="539550" y="1556793"/>
            <a:ext cx="8064898" cy="566882"/>
          </a:xfrm>
          <a:prstGeom prst="rect">
            <a:avLst/>
          </a:prstGeom>
          <a:noFill/>
          <a:ln>
            <a:noFill/>
          </a:ln>
        </p:spPr>
        <p:txBody>
          <a:bodyPr vert="horz" wrap="square" lIns="91440" tIns="45720" rIns="91440" bIns="45720" anchor="t" anchorCtr="0" compatLnSpc="1">
            <a:noAutofit/>
          </a:bodyPr>
          <a:lstStyle/>
          <a:p>
            <a:pPr lvl="0">
              <a:buSzPct val="100000"/>
              <a:buFont typeface="Arial" pitchFamily="34"/>
            </a:pPr>
            <a:r>
              <a:rPr lang="de-DE" sz="2000" b="1">
                <a:solidFill>
                  <a:srgbClr val="009999"/>
                </a:solidFill>
                <a:latin typeface="Arial" pitchFamily="34"/>
                <a:cs typeface="Arial" pitchFamily="34"/>
              </a:rPr>
              <a:t>Exemplarische Begriffsdefinition: Lehramtsstudierende 6 </a:t>
            </a:r>
          </a:p>
        </p:txBody>
      </p:sp>
      <p:sp>
        <p:nvSpPr>
          <p:cNvPr id="4" name="Titel 3"/>
          <p:cNvSpPr txBox="1">
            <a:spLocks noGrp="1"/>
          </p:cNvSpPr>
          <p:nvPr>
            <p:ph type="title"/>
          </p:nvPr>
        </p:nvSpPr>
        <p:spPr/>
        <p:txBody>
          <a:bodyPr/>
          <a:lstStyle/>
          <a:p>
            <a:pPr lvl="0"/>
            <a:r>
              <a:rPr lang="de-DE"/>
              <a:t>Steg</a:t>
            </a:r>
          </a:p>
        </p:txBody>
      </p:sp>
      <p:sp>
        <p:nvSpPr>
          <p:cNvPr id="5" name="Chevron 9"/>
          <p:cNvSpPr/>
          <p:nvPr/>
        </p:nvSpPr>
        <p:spPr>
          <a:xfrm flipH="1">
            <a:off x="7237668" y="6012655"/>
            <a:ext cx="1796713" cy="407319"/>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abs f3"/>
              <a:gd name="f12" fmla="abs f4"/>
              <a:gd name="f13" fmla="abs f5"/>
              <a:gd name="f14" fmla="*/ f8 f0 1"/>
              <a:gd name="f15" fmla="*/ f9 f0 1"/>
              <a:gd name="f16" fmla="*/ f10 f0 1"/>
              <a:gd name="f17" fmla="?: f11 f3 1"/>
              <a:gd name="f18" fmla="?: f12 f4 1"/>
              <a:gd name="f19" fmla="?: f13 f5 1"/>
              <a:gd name="f20" fmla="*/ f14 1 f2"/>
              <a:gd name="f21" fmla="*/ f15 1 f2"/>
              <a:gd name="f22" fmla="*/ f16 1 f2"/>
              <a:gd name="f23" fmla="*/ f17 1 21600"/>
              <a:gd name="f24" fmla="*/ f18 1 21600"/>
              <a:gd name="f25" fmla="*/ 21600 f17 1"/>
              <a:gd name="f26" fmla="*/ 21600 f18 1"/>
              <a:gd name="f27" fmla="+- f20 0 f1"/>
              <a:gd name="f28" fmla="+- f21 0 f1"/>
              <a:gd name="f29" fmla="+- f22 0 f1"/>
              <a:gd name="f30" fmla="min f24 f23"/>
              <a:gd name="f31" fmla="*/ f25 1 f19"/>
              <a:gd name="f32" fmla="*/ f26 1 f19"/>
              <a:gd name="f33" fmla="val f31"/>
              <a:gd name="f34" fmla="val f32"/>
              <a:gd name="f35" fmla="*/ f6 f30 1"/>
              <a:gd name="f36" fmla="+- f34 0 f6"/>
              <a:gd name="f37" fmla="+- f33 0 f6"/>
              <a:gd name="f38" fmla="*/ f34 f30 1"/>
              <a:gd name="f39" fmla="*/ f33 f30 1"/>
              <a:gd name="f40" fmla="*/ f36 1 2"/>
              <a:gd name="f41" fmla="min f37 f36"/>
              <a:gd name="f42" fmla="+- f6 f40 0"/>
              <a:gd name="f43" fmla="*/ f41 f7 1"/>
              <a:gd name="f44" fmla="*/ f43 1 100000"/>
              <a:gd name="f45" fmla="*/ f42 f30 1"/>
              <a:gd name="f46" fmla="+- f33 0 f44"/>
              <a:gd name="f47" fmla="*/ f44 f30 1"/>
              <a:gd name="f48" fmla="*/ f46 1 2"/>
              <a:gd name="f49" fmla="+- f46 0 f44"/>
              <a:gd name="f50" fmla="*/ f46 f30 1"/>
              <a:gd name="f51" fmla="?: f49 f44 f6"/>
              <a:gd name="f52" fmla="?: f49 f46 f33"/>
              <a:gd name="f53" fmla="*/ f48 f30 1"/>
              <a:gd name="f54" fmla="*/ f51 f30 1"/>
              <a:gd name="f55" fmla="*/ f52 f30 1"/>
            </a:gdLst>
            <a:ahLst/>
            <a:cxnLst>
              <a:cxn ang="3cd4">
                <a:pos x="hc" y="t"/>
              </a:cxn>
              <a:cxn ang="0">
                <a:pos x="r" y="vc"/>
              </a:cxn>
              <a:cxn ang="cd4">
                <a:pos x="hc" y="b"/>
              </a:cxn>
              <a:cxn ang="cd2">
                <a:pos x="l" y="vc"/>
              </a:cxn>
              <a:cxn ang="f27">
                <a:pos x="f53" y="f35"/>
              </a:cxn>
              <a:cxn ang="f28">
                <a:pos x="f47" y="f45"/>
              </a:cxn>
              <a:cxn ang="f29">
                <a:pos x="f53" y="f38"/>
              </a:cxn>
            </a:cxnLst>
            <a:rect l="f54" t="f35" r="f55" b="f38"/>
            <a:pathLst>
              <a:path>
                <a:moveTo>
                  <a:pt x="f35" y="f35"/>
                </a:moveTo>
                <a:lnTo>
                  <a:pt x="f50" y="f35"/>
                </a:lnTo>
                <a:lnTo>
                  <a:pt x="f39" y="f45"/>
                </a:lnTo>
                <a:lnTo>
                  <a:pt x="f50" y="f38"/>
                </a:lnTo>
                <a:lnTo>
                  <a:pt x="f35" y="f38"/>
                </a:lnTo>
                <a:lnTo>
                  <a:pt x="f47" y="f45"/>
                </a:lnTo>
                <a:close/>
              </a:path>
            </a:pathLst>
          </a:custGeom>
          <a:solidFill>
            <a:srgbClr val="FFFFFF"/>
          </a:solid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400" b="1" i="0" u="none" strike="noStrike" kern="1200" cap="none" spc="0" baseline="0">
                <a:solidFill>
                  <a:srgbClr val="000000"/>
                </a:solidFill>
                <a:uFillTx/>
                <a:latin typeface="Arial" pitchFamily="34"/>
                <a:cs typeface="Arial" pitchFamily="34"/>
                <a:hlinkClick r:id="rId2" action="ppaction://hlinksldjump"/>
              </a:rPr>
              <a:t>Klick zurück</a:t>
            </a:r>
            <a:endParaRPr lang="de-DE" sz="1400" b="1" i="0" u="none" strike="noStrike" kern="1200" cap="none" spc="0" baseline="0">
              <a:solidFill>
                <a:srgbClr val="000000"/>
              </a:solidFill>
              <a:uFillTx/>
              <a:latin typeface="Arial" pitchFamily="34"/>
              <a:cs typeface="Arial" pitchFamily="34"/>
            </a:endParaRPr>
          </a:p>
        </p:txBody>
      </p:sp>
      <p:sp>
        <p:nvSpPr>
          <p:cNvPr id="6" name="Legende mit Pfeil nach oben 5"/>
          <p:cNvSpPr/>
          <p:nvPr/>
        </p:nvSpPr>
        <p:spPr>
          <a:xfrm>
            <a:off x="339589" y="4057293"/>
            <a:ext cx="1667929" cy="979121"/>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7030A0"/>
                </a:solidFill>
                <a:uFillTx/>
                <a:latin typeface="Arial" pitchFamily="34"/>
                <a:cs typeface="Arial" pitchFamily="34"/>
              </a:rPr>
              <a:t>Wer? </a:t>
            </a:r>
          </a:p>
        </p:txBody>
      </p:sp>
      <p:sp>
        <p:nvSpPr>
          <p:cNvPr id="7" name="Legende mit Pfeil nach oben 5"/>
          <p:cNvSpPr/>
          <p:nvPr/>
        </p:nvSpPr>
        <p:spPr>
          <a:xfrm>
            <a:off x="2185726" y="4068330"/>
            <a:ext cx="1667929" cy="979121"/>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FF"/>
          </a:solidFill>
          <a:ln w="12701" cap="flat">
            <a:solidFill>
              <a:srgbClr val="00999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00B050"/>
                </a:solidFill>
                <a:uFillTx/>
                <a:latin typeface="Arial" pitchFamily="34"/>
                <a:cs typeface="Arial" pitchFamily="34"/>
              </a:rPr>
              <a:t>Wo?</a:t>
            </a:r>
            <a:r>
              <a:rPr lang="de-DE" sz="2000" b="1" i="0" u="none" strike="noStrike" kern="1200" cap="none" spc="0" baseline="0">
                <a:solidFill>
                  <a:srgbClr val="009999"/>
                </a:solidFill>
                <a:uFillTx/>
                <a:latin typeface="Arial" pitchFamily="34"/>
                <a:cs typeface="Arial" pitchFamily="34"/>
              </a:rPr>
              <a:t> </a:t>
            </a:r>
          </a:p>
        </p:txBody>
      </p:sp>
      <p:sp>
        <p:nvSpPr>
          <p:cNvPr id="8" name="Textfeld 7"/>
          <p:cNvSpPr txBox="1"/>
          <p:nvPr/>
        </p:nvSpPr>
        <p:spPr>
          <a:xfrm>
            <a:off x="3603266" y="6489953"/>
            <a:ext cx="1850196" cy="338556"/>
          </a:xfrm>
          <a:prstGeom prst="rect">
            <a:avLst/>
          </a:prstGeom>
          <a:solidFill>
            <a:srgbClr val="FFFFFF"/>
          </a:solidFill>
          <a:ln w="38103" cap="flat">
            <a:solidFill>
              <a:srgbClr val="C00000"/>
            </a:solidFill>
            <a:prstDash val="solid"/>
            <a:miter/>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600" b="1" i="0" u="none" strike="noStrike" kern="1200" cap="none" spc="0" baseline="0">
                <a:solidFill>
                  <a:srgbClr val="000000"/>
                </a:solidFill>
                <a:uFillTx/>
                <a:latin typeface="Arial" pitchFamily="34"/>
                <a:cs typeface="Arial" pitchFamily="34"/>
                <a:hlinkClick r:id="rId3" action="ppaction://hlinksldjump"/>
              </a:rPr>
              <a:t>Reflexionsfragen</a:t>
            </a:r>
            <a:endParaRPr lang="de-DE" sz="1600" b="1" i="0" u="none" strike="noStrike" kern="1200" cap="none" spc="0" baseline="0">
              <a:solidFill>
                <a:srgbClr val="000000"/>
              </a:solidFill>
              <a:uFillTx/>
              <a:latin typeface="Arial" pitchFamily="34"/>
              <a:cs typeface="Arial" pitchFamily="3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name="Slide49">
    <p:spTree>
      <p:nvGrpSpPr>
        <p:cNvPr id="1" name=""/>
        <p:cNvGrpSpPr/>
        <p:nvPr/>
      </p:nvGrpSpPr>
      <p:grpSpPr>
        <a:xfrm>
          <a:off x="0" y="0"/>
          <a:ext cx="0" cy="0"/>
          <a:chOff x="0" y="0"/>
          <a:chExt cx="0" cy="0"/>
        </a:xfrm>
      </p:grpSpPr>
      <p:sp>
        <p:nvSpPr>
          <p:cNvPr id="2" name="Titel 3"/>
          <p:cNvSpPr txBox="1">
            <a:spLocks noGrp="1"/>
          </p:cNvSpPr>
          <p:nvPr>
            <p:ph type="title"/>
          </p:nvPr>
        </p:nvSpPr>
        <p:spPr/>
        <p:txBody>
          <a:bodyPr/>
          <a:lstStyle/>
          <a:p>
            <a:pPr lvl="0"/>
            <a:r>
              <a:rPr lang="de-DE"/>
              <a:t>Steg</a:t>
            </a:r>
          </a:p>
        </p:txBody>
      </p:sp>
      <p:sp>
        <p:nvSpPr>
          <p:cNvPr id="3" name="Textfeld 4"/>
          <p:cNvSpPr txBox="1"/>
          <p:nvPr/>
        </p:nvSpPr>
        <p:spPr>
          <a:xfrm>
            <a:off x="330198" y="1625602"/>
            <a:ext cx="8390470" cy="830997"/>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400" b="0" i="0" u="none" strike="noStrike" kern="1200" cap="none" spc="0" baseline="0">
                <a:solidFill>
                  <a:srgbClr val="000000"/>
                </a:solidFill>
                <a:uFillTx/>
                <a:latin typeface="Arial" pitchFamily="34"/>
                <a:cs typeface="Arial" pitchFamily="34"/>
              </a:rPr>
              <a:t>Trotz aller Unterschiede erkennen Besand und Jugel (2015) einen gemeinsamen Kern in den vielfältigen Definitionen: </a:t>
            </a:r>
          </a:p>
        </p:txBody>
      </p:sp>
      <p:sp>
        <p:nvSpPr>
          <p:cNvPr id="4" name="Abgerundete rechteckige Legende 5"/>
          <p:cNvSpPr/>
          <p:nvPr/>
        </p:nvSpPr>
        <p:spPr>
          <a:xfrm>
            <a:off x="173562" y="2810929"/>
            <a:ext cx="8703734" cy="1701798"/>
          </a:xfrm>
          <a:custGeom>
            <a:avLst>
              <a:gd name="f0" fmla="val 6300"/>
              <a:gd name="f1" fmla="val 25482"/>
            </a:avLst>
            <a:gdLst>
              <a:gd name="f2" fmla="val 10800000"/>
              <a:gd name="f3" fmla="val 5400000"/>
              <a:gd name="f4" fmla="val 16200000"/>
              <a:gd name="f5" fmla="val 180"/>
              <a:gd name="f6" fmla="val w"/>
              <a:gd name="f7" fmla="val h"/>
              <a:gd name="f8" fmla="val 0"/>
              <a:gd name="f9" fmla="val 21600"/>
              <a:gd name="f10" fmla="+- 0 0 1"/>
              <a:gd name="f11" fmla="val 2147483647"/>
              <a:gd name="f12" fmla="val 3590"/>
              <a:gd name="f13" fmla="val 8970"/>
              <a:gd name="f14" fmla="val 12630"/>
              <a:gd name="f15" fmla="val 18010"/>
              <a:gd name="f16" fmla="val -2147483647"/>
              <a:gd name="f17" fmla="+- 0 0 180"/>
              <a:gd name="f18" fmla="*/ f6 1 21600"/>
              <a:gd name="f19" fmla="*/ f7 1 21600"/>
              <a:gd name="f20" fmla="+- 0 0 f12"/>
              <a:gd name="f21" fmla="+- 3590 0 f8"/>
              <a:gd name="f22" fmla="+- 0 0 f3"/>
              <a:gd name="f23" fmla="+- 21600 0 f15"/>
              <a:gd name="f24" fmla="+- 18010 0 f9"/>
              <a:gd name="f25" fmla="+- f9 0 f8"/>
              <a:gd name="f26" fmla="pin -2147483647 f0 2147483647"/>
              <a:gd name="f27" fmla="pin -2147483647 f1 2147483647"/>
              <a:gd name="f28" fmla="*/ f17 f2 1"/>
              <a:gd name="f29" fmla="val f26"/>
              <a:gd name="f30" fmla="val f27"/>
              <a:gd name="f31" fmla="abs f20"/>
              <a:gd name="f32" fmla="abs f21"/>
              <a:gd name="f33" fmla="?: f20 f22 f3"/>
              <a:gd name="f34" fmla="?: f20 f3 f22"/>
              <a:gd name="f35" fmla="?: f20 f4 f3"/>
              <a:gd name="f36" fmla="?: f20 f3 f4"/>
              <a:gd name="f37" fmla="abs f23"/>
              <a:gd name="f38" fmla="?: f21 f22 f3"/>
              <a:gd name="f39" fmla="?: f21 f3 f22"/>
              <a:gd name="f40" fmla="?: f23 0 f2"/>
              <a:gd name="f41" fmla="?: f23 f2 0"/>
              <a:gd name="f42" fmla="abs f24"/>
              <a:gd name="f43" fmla="?: f23 f22 f3"/>
              <a:gd name="f44" fmla="?: f23 f3 f22"/>
              <a:gd name="f45" fmla="?: f23 f4 f3"/>
              <a:gd name="f46" fmla="?: f23 f3 f4"/>
              <a:gd name="f47" fmla="?: f24 f22 f3"/>
              <a:gd name="f48" fmla="?: f24 f3 f22"/>
              <a:gd name="f49" fmla="?: f20 0 f2"/>
              <a:gd name="f50" fmla="?: f20 f2 0"/>
              <a:gd name="f51" fmla="*/ f25 1 21600"/>
              <a:gd name="f52" fmla="*/ f26 f18 1"/>
              <a:gd name="f53" fmla="*/ f27 f19 1"/>
              <a:gd name="f54" fmla="*/ f28 1 f5"/>
              <a:gd name="f55" fmla="+- f29 0 10800"/>
              <a:gd name="f56" fmla="+- f30 0 10800"/>
              <a:gd name="f57" fmla="+- f30 0 21600"/>
              <a:gd name="f58" fmla="+- f29 0 21600"/>
              <a:gd name="f59" fmla="?: f20 f36 f35"/>
              <a:gd name="f60" fmla="?: f20 f35 f36"/>
              <a:gd name="f61" fmla="?: f21 f34 f33"/>
              <a:gd name="f62" fmla="?: f21 f41 f40"/>
              <a:gd name="f63" fmla="?: f21 f40 f41"/>
              <a:gd name="f64" fmla="?: f23 f38 f39"/>
              <a:gd name="f65" fmla="?: f23 f46 f45"/>
              <a:gd name="f66" fmla="?: f23 f45 f46"/>
              <a:gd name="f67" fmla="?: f24 f44 f43"/>
              <a:gd name="f68" fmla="?: f24 f50 f49"/>
              <a:gd name="f69" fmla="?: f24 f49 f50"/>
              <a:gd name="f70" fmla="?: f20 f47 f48"/>
              <a:gd name="f71" fmla="*/ 800 f51 1"/>
              <a:gd name="f72" fmla="*/ 20800 f51 1"/>
              <a:gd name="f73" fmla="*/ f29 f18 1"/>
              <a:gd name="f74" fmla="*/ f30 f19 1"/>
              <a:gd name="f75" fmla="+- f54 0 f3"/>
              <a:gd name="f76" fmla="abs f55"/>
              <a:gd name="f77" fmla="abs f56"/>
              <a:gd name="f78" fmla="?: f21 f60 f59"/>
              <a:gd name="f79" fmla="?: f23 f62 f63"/>
              <a:gd name="f80" fmla="?: f24 f66 f65"/>
              <a:gd name="f81" fmla="?: f20 f68 f69"/>
              <a:gd name="f82" fmla="*/ f71 1 f51"/>
              <a:gd name="f83" fmla="*/ f72 1 f51"/>
              <a:gd name="f84" fmla="+- f76 0 f77"/>
              <a:gd name="f85" fmla="+- f77 0 f76"/>
              <a:gd name="f86" fmla="*/ f82 f18 1"/>
              <a:gd name="f87" fmla="*/ f83 f18 1"/>
              <a:gd name="f88" fmla="*/ f83 f19 1"/>
              <a:gd name="f89" fmla="*/ f82 f19 1"/>
              <a:gd name="f90" fmla="?: f56 f10 f84"/>
              <a:gd name="f91" fmla="?: f56 f84 f10"/>
              <a:gd name="f92" fmla="?: f55 f10 f85"/>
              <a:gd name="f93" fmla="?: f55 f85 f10"/>
              <a:gd name="f94" fmla="?: f29 f10 f90"/>
              <a:gd name="f95" fmla="?: f29 f10 f91"/>
              <a:gd name="f96" fmla="?: f57 f92 f10"/>
              <a:gd name="f97" fmla="?: f57 f93 f10"/>
              <a:gd name="f98" fmla="?: f58 f91 f10"/>
              <a:gd name="f99" fmla="?: f58 f90 f10"/>
              <a:gd name="f100" fmla="?: f30 f10 f93"/>
              <a:gd name="f101" fmla="?: f30 f10 f92"/>
              <a:gd name="f102" fmla="?: f94 f29 0"/>
              <a:gd name="f103" fmla="?: f94 f30 6280"/>
              <a:gd name="f104" fmla="?: f95 f29 0"/>
              <a:gd name="f105" fmla="?: f95 f30 15320"/>
              <a:gd name="f106" fmla="?: f96 f29 6280"/>
              <a:gd name="f107" fmla="?: f96 f30 21600"/>
              <a:gd name="f108" fmla="?: f97 f29 15320"/>
              <a:gd name="f109" fmla="?: f97 f30 21600"/>
              <a:gd name="f110" fmla="?: f98 f29 21600"/>
              <a:gd name="f111" fmla="?: f98 f30 15320"/>
              <a:gd name="f112" fmla="?: f99 f29 21600"/>
              <a:gd name="f113" fmla="?: f99 f30 6280"/>
              <a:gd name="f114" fmla="?: f100 f29 15320"/>
              <a:gd name="f115" fmla="?: f100 f30 0"/>
              <a:gd name="f116" fmla="?: f101 f29 6280"/>
              <a:gd name="f117" fmla="?: f101 f30 0"/>
            </a:gdLst>
            <a:ahLst>
              <a:ahXY gdRefX="f0" minX="f16" maxX="f11" gdRefY="f1" minY="f16" maxY="f11">
                <a:pos x="f52" y="f53"/>
              </a:ahXY>
            </a:ahLst>
            <a:cxnLst>
              <a:cxn ang="3cd4">
                <a:pos x="hc" y="t"/>
              </a:cxn>
              <a:cxn ang="0">
                <a:pos x="r" y="vc"/>
              </a:cxn>
              <a:cxn ang="cd4">
                <a:pos x="hc" y="b"/>
              </a:cxn>
              <a:cxn ang="cd2">
                <a:pos x="l" y="vc"/>
              </a:cxn>
              <a:cxn ang="f75">
                <a:pos x="f73" y="f74"/>
              </a:cxn>
            </a:cxnLst>
            <a:rect l="f86" t="f89" r="f87" b="f88"/>
            <a:pathLst>
              <a:path w="21600" h="21600">
                <a:moveTo>
                  <a:pt x="f12" y="f8"/>
                </a:moveTo>
                <a:arcTo wR="f31" hR="f32" stAng="f78" swAng="f61"/>
                <a:lnTo>
                  <a:pt x="f102" y="f103"/>
                </a:lnTo>
                <a:lnTo>
                  <a:pt x="f8" y="f13"/>
                </a:lnTo>
                <a:lnTo>
                  <a:pt x="f8" y="f14"/>
                </a:lnTo>
                <a:lnTo>
                  <a:pt x="f104" y="f105"/>
                </a:lnTo>
                <a:lnTo>
                  <a:pt x="f8" y="f15"/>
                </a:lnTo>
                <a:arcTo wR="f32" hR="f37" stAng="f79" swAng="f64"/>
                <a:lnTo>
                  <a:pt x="f106" y="f107"/>
                </a:lnTo>
                <a:lnTo>
                  <a:pt x="f13" y="f9"/>
                </a:lnTo>
                <a:lnTo>
                  <a:pt x="f14" y="f9"/>
                </a:lnTo>
                <a:lnTo>
                  <a:pt x="f108" y="f109"/>
                </a:lnTo>
                <a:lnTo>
                  <a:pt x="f15" y="f9"/>
                </a:lnTo>
                <a:arcTo wR="f37" hR="f42" stAng="f80" swAng="f67"/>
                <a:lnTo>
                  <a:pt x="f110" y="f111"/>
                </a:lnTo>
                <a:lnTo>
                  <a:pt x="f9" y="f14"/>
                </a:lnTo>
                <a:lnTo>
                  <a:pt x="f9" y="f13"/>
                </a:lnTo>
                <a:lnTo>
                  <a:pt x="f112" y="f113"/>
                </a:lnTo>
                <a:lnTo>
                  <a:pt x="f9" y="f12"/>
                </a:lnTo>
                <a:arcTo wR="f42" hR="f31" stAng="f81" swAng="f70"/>
                <a:lnTo>
                  <a:pt x="f114" y="f115"/>
                </a:lnTo>
                <a:lnTo>
                  <a:pt x="f14" y="f8"/>
                </a:lnTo>
                <a:lnTo>
                  <a:pt x="f13" y="f8"/>
                </a:lnTo>
                <a:lnTo>
                  <a:pt x="f116" y="f117"/>
                </a:lnTo>
                <a:close/>
              </a:path>
            </a:pathLst>
          </a:custGeom>
          <a:solidFill>
            <a:srgbClr val="FFFFFF"/>
          </a:solidFill>
          <a:ln w="12701" cap="flat">
            <a:solidFill>
              <a:srgbClr val="000000"/>
            </a:solidFill>
            <a:prstDash val="solid"/>
            <a:miter/>
          </a:ln>
        </p:spPr>
        <p:txBody>
          <a:bodyPr vert="horz" wrap="square" lIns="91440" tIns="45720" rIns="91440" bIns="45720" anchor="ctr" anchorCtr="0"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0" i="0" u="none" strike="noStrike" kern="1200" cap="none" spc="0" baseline="0">
                <a:solidFill>
                  <a:srgbClr val="000000"/>
                </a:solidFill>
                <a:uFillTx/>
                <a:latin typeface="Arial" pitchFamily="34"/>
                <a:cs typeface="Arial" pitchFamily="34"/>
              </a:rPr>
              <a:t>„Die Vorstellungen über Inklusion unterscheiden sich gleich in mehreren Bereichen. Ihr gemeinsamer Kern scheint jedoch zu sein, dass es bei Inklusion darum gehe, </a:t>
            </a:r>
            <a:r>
              <a:rPr lang="de-DE" sz="2000" b="0" i="1" u="none" strike="noStrike" kern="1200" cap="none" spc="0" baseline="0">
                <a:solidFill>
                  <a:srgbClr val="000000"/>
                </a:solidFill>
                <a:uFillTx/>
                <a:latin typeface="Arial" pitchFamily="34"/>
                <a:cs typeface="Arial" pitchFamily="34"/>
              </a:rPr>
              <a:t>Zugang</a:t>
            </a:r>
            <a:r>
              <a:rPr lang="de-DE" sz="2000" b="0" i="0" u="none" strike="noStrike" kern="1200" cap="none" spc="0" baseline="0">
                <a:solidFill>
                  <a:srgbClr val="000000"/>
                </a:solidFill>
                <a:uFillTx/>
                <a:latin typeface="Arial" pitchFamily="34"/>
                <a:cs typeface="Arial" pitchFamily="34"/>
              </a:rPr>
              <a:t>, </a:t>
            </a:r>
            <a:r>
              <a:rPr lang="de-DE" sz="2000" b="0" i="1" u="none" strike="noStrike" kern="1200" cap="none" spc="0" baseline="0">
                <a:solidFill>
                  <a:srgbClr val="000000"/>
                </a:solidFill>
                <a:uFillTx/>
                <a:latin typeface="Arial" pitchFamily="34"/>
                <a:cs typeface="Arial" pitchFamily="34"/>
              </a:rPr>
              <a:t>Teilhabe</a:t>
            </a:r>
            <a:r>
              <a:rPr lang="de-DE" sz="2000" b="0" i="0" u="none" strike="noStrike" kern="1200" cap="none" spc="0" baseline="0">
                <a:solidFill>
                  <a:srgbClr val="000000"/>
                </a:solidFill>
                <a:uFillTx/>
                <a:latin typeface="Arial" pitchFamily="34"/>
                <a:cs typeface="Arial" pitchFamily="34"/>
              </a:rPr>
              <a:t> und </a:t>
            </a:r>
            <a:r>
              <a:rPr lang="de-DE" sz="2000" b="0" i="1" u="none" strike="noStrike" kern="1200" cap="none" spc="0" baseline="0">
                <a:solidFill>
                  <a:srgbClr val="000000"/>
                </a:solidFill>
                <a:uFillTx/>
                <a:latin typeface="Arial" pitchFamily="34"/>
                <a:cs typeface="Arial" pitchFamily="34"/>
              </a:rPr>
              <a:t>Selbstbestimmung</a:t>
            </a:r>
            <a:r>
              <a:rPr lang="de-DE" sz="2000" b="0" i="0" u="none" strike="noStrike" kern="1200" cap="none" spc="0" baseline="0">
                <a:solidFill>
                  <a:srgbClr val="000000"/>
                </a:solidFill>
                <a:uFillTx/>
                <a:latin typeface="Arial" pitchFamily="34"/>
                <a:cs typeface="Arial" pitchFamily="34"/>
              </a:rPr>
              <a:t> zu erlangen […] (BESAND/JUGEL 2015, S. 46).“</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name="Slide50">
    <p:spTree>
      <p:nvGrpSpPr>
        <p:cNvPr id="1" name=""/>
        <p:cNvGrpSpPr/>
        <p:nvPr/>
      </p:nvGrpSpPr>
      <p:grpSpPr>
        <a:xfrm>
          <a:off x="0" y="0"/>
          <a:ext cx="0" cy="0"/>
          <a:chOff x="0" y="0"/>
          <a:chExt cx="0" cy="0"/>
        </a:xfrm>
      </p:grpSpPr>
      <p:sp>
        <p:nvSpPr>
          <p:cNvPr id="2" name="Titel 3"/>
          <p:cNvSpPr txBox="1">
            <a:spLocks noGrp="1"/>
          </p:cNvSpPr>
          <p:nvPr>
            <p:ph type="title"/>
          </p:nvPr>
        </p:nvSpPr>
        <p:spPr/>
        <p:txBody>
          <a:bodyPr/>
          <a:lstStyle/>
          <a:p>
            <a:pPr lvl="0"/>
            <a:r>
              <a:rPr lang="de-DE"/>
              <a:t>Steg</a:t>
            </a:r>
          </a:p>
        </p:txBody>
      </p:sp>
      <p:sp>
        <p:nvSpPr>
          <p:cNvPr id="3" name="Textfeld 4"/>
          <p:cNvSpPr txBox="1"/>
          <p:nvPr/>
        </p:nvSpPr>
        <p:spPr>
          <a:xfrm>
            <a:off x="169337" y="1270284"/>
            <a:ext cx="8762996" cy="707882"/>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000000"/>
                </a:solidFill>
                <a:uFillTx/>
                <a:latin typeface="Arial" pitchFamily="34"/>
                <a:cs typeface="Arial" pitchFamily="34"/>
              </a:rPr>
              <a:t>Findet man diesen gemeinsamen Kern, diese gemeinsame Zielsetzung auch in den exemplarisch angeführten Definitionen? </a:t>
            </a:r>
          </a:p>
        </p:txBody>
      </p:sp>
      <p:sp>
        <p:nvSpPr>
          <p:cNvPr id="4" name="Abgerundetes Rechteck 1"/>
          <p:cNvSpPr/>
          <p:nvPr/>
        </p:nvSpPr>
        <p:spPr>
          <a:xfrm>
            <a:off x="169337" y="2054373"/>
            <a:ext cx="8762996" cy="654957"/>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w="12701" cap="flat">
            <a:solidFill>
              <a:srgbClr val="009999"/>
            </a:solidFill>
            <a:prstDash val="solid"/>
            <a:miter/>
          </a:ln>
        </p:spPr>
        <p:txBody>
          <a:bodyPr vert="horz" wrap="square" lIns="91440" tIns="45720" rIns="91440" bIns="45720" anchor="ctr" anchorCtr="0"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500" b="1" i="0" u="none" strike="noStrike" kern="1200" cap="none" spc="0" baseline="0">
                <a:solidFill>
                  <a:srgbClr val="009999"/>
                </a:solidFill>
                <a:uFillTx/>
                <a:latin typeface="Arial" pitchFamily="34"/>
                <a:cs typeface="Arial" pitchFamily="34"/>
              </a:rPr>
              <a:t>Inklusive Politische Bildung: </a:t>
            </a:r>
            <a:r>
              <a:rPr lang="de-DE" sz="1500" b="0" i="0" u="none" strike="noStrike" kern="1200" cap="none" spc="0" baseline="0">
                <a:solidFill>
                  <a:srgbClr val="000000"/>
                </a:solidFill>
                <a:uFillTx/>
                <a:latin typeface="Arial" pitchFamily="34"/>
                <a:cs typeface="Arial" pitchFamily="34"/>
              </a:rPr>
              <a:t>„auf Grundlage seiner individuellen Bedarfe </a:t>
            </a:r>
            <a:r>
              <a:rPr lang="de-DE" sz="1500" b="1" i="0" u="none" strike="noStrike" kern="1200" cap="none" spc="0" baseline="0">
                <a:solidFill>
                  <a:srgbClr val="000000"/>
                </a:solidFill>
                <a:uFillTx/>
                <a:latin typeface="Arial" pitchFamily="34"/>
                <a:cs typeface="Arial" pitchFamily="34"/>
              </a:rPr>
              <a:t>Zugang, Teilhabe und Selbstbestimmung</a:t>
            </a:r>
            <a:r>
              <a:rPr lang="de-DE" sz="1500" b="0" i="0" u="none" strike="noStrike" kern="1200" cap="none" spc="0" baseline="0">
                <a:solidFill>
                  <a:srgbClr val="000000"/>
                </a:solidFill>
                <a:uFillTx/>
                <a:latin typeface="Arial" pitchFamily="34"/>
                <a:cs typeface="Arial" pitchFamily="34"/>
              </a:rPr>
              <a:t> zu ermöglichen (JUGEL/BESAND 2015, S. 53)“</a:t>
            </a:r>
          </a:p>
        </p:txBody>
      </p:sp>
      <p:sp>
        <p:nvSpPr>
          <p:cNvPr id="5" name="Abgerundetes Rechteck 10"/>
          <p:cNvSpPr/>
          <p:nvPr/>
        </p:nvSpPr>
        <p:spPr>
          <a:xfrm>
            <a:off x="169337" y="2802078"/>
            <a:ext cx="8762996" cy="809490"/>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w="12701" cap="flat">
            <a:solidFill>
              <a:srgbClr val="009999"/>
            </a:solidFill>
            <a:prstDash val="solid"/>
            <a:miter/>
          </a:ln>
        </p:spPr>
        <p:txBody>
          <a:bodyPr vert="horz" wrap="square" lIns="91440" tIns="45720" rIns="91440" bIns="45720" anchor="ctr" anchorCtr="0"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500" b="1" i="0" u="none" strike="noStrike" kern="1200" cap="none" spc="0" baseline="0">
                <a:solidFill>
                  <a:srgbClr val="009999"/>
                </a:solidFill>
                <a:uFillTx/>
                <a:latin typeface="Arial" pitchFamily="34"/>
                <a:cs typeface="Arial" pitchFamily="34"/>
              </a:rPr>
              <a:t>Sonderpädagogik: </a:t>
            </a:r>
            <a:r>
              <a:rPr lang="de-DE" sz="1500" b="0" i="0" u="none" strike="noStrike" kern="1200" cap="none" spc="0" baseline="0">
                <a:solidFill>
                  <a:srgbClr val="000000"/>
                </a:solidFill>
                <a:uFillTx/>
                <a:latin typeface="Arial" pitchFamily="34"/>
                <a:cs typeface="Arial" pitchFamily="34"/>
              </a:rPr>
              <a:t>„</a:t>
            </a:r>
            <a:r>
              <a:rPr lang="de-DE" sz="1500" b="0" i="0" u="none" strike="noStrike" kern="0" cap="none" spc="0" baseline="0">
                <a:solidFill>
                  <a:srgbClr val="000000"/>
                </a:solidFill>
                <a:uFillTx/>
                <a:latin typeface="Arial" pitchFamily="34"/>
                <a:cs typeface="Arial" pitchFamily="34"/>
              </a:rPr>
              <a:t>damit gesellschaftliche </a:t>
            </a:r>
            <a:r>
              <a:rPr lang="de-DE" sz="1500" b="1" i="0" u="none" strike="noStrike" kern="0" cap="none" spc="0" baseline="0">
                <a:solidFill>
                  <a:srgbClr val="000000"/>
                </a:solidFill>
                <a:uFillTx/>
                <a:latin typeface="Arial" pitchFamily="34"/>
                <a:cs typeface="Arial" pitchFamily="34"/>
              </a:rPr>
              <a:t>Teilhabe</a:t>
            </a:r>
            <a:r>
              <a:rPr lang="de-DE" sz="1500" b="0" i="0" u="none" strike="noStrike" kern="0" cap="none" spc="0" baseline="0">
                <a:solidFill>
                  <a:srgbClr val="000000"/>
                </a:solidFill>
                <a:uFillTx/>
                <a:latin typeface="Arial" pitchFamily="34"/>
                <a:cs typeface="Arial" pitchFamily="34"/>
              </a:rPr>
              <a:t> und ein </a:t>
            </a:r>
            <a:r>
              <a:rPr lang="de-DE" sz="1500" b="1" i="0" u="none" strike="noStrike" kern="0" cap="none" spc="0" baseline="0">
                <a:solidFill>
                  <a:srgbClr val="000000"/>
                </a:solidFill>
                <a:uFillTx/>
                <a:latin typeface="Arial" pitchFamily="34"/>
                <a:cs typeface="Arial" pitchFamily="34"/>
              </a:rPr>
              <a:t>selbstbestimmtes Leben</a:t>
            </a:r>
            <a:r>
              <a:rPr lang="de-DE" sz="1500" b="0" i="0" u="none" strike="noStrike" kern="0" cap="none" spc="0" baseline="0">
                <a:solidFill>
                  <a:srgbClr val="000000"/>
                </a:solidFill>
                <a:uFillTx/>
                <a:latin typeface="Arial" pitchFamily="34"/>
                <a:cs typeface="Arial" pitchFamily="34"/>
              </a:rPr>
              <a:t>, wie es demokratische Gesellschaften als Zielsetzung anstreben, für alle Menschen gilt - auch für Menschen mit Behinderung (HEIMLICH 2018)“</a:t>
            </a:r>
            <a:endParaRPr lang="de-DE" sz="1500" b="0" i="0" u="none" strike="noStrike" kern="1200" cap="none" spc="0" baseline="0">
              <a:solidFill>
                <a:srgbClr val="000000"/>
              </a:solidFill>
              <a:uFillTx/>
              <a:latin typeface="Arial" pitchFamily="34"/>
              <a:cs typeface="Arial" pitchFamily="34"/>
            </a:endParaRPr>
          </a:p>
        </p:txBody>
      </p:sp>
      <p:sp>
        <p:nvSpPr>
          <p:cNvPr id="6" name="Abgerundetes Rechteck 11"/>
          <p:cNvSpPr/>
          <p:nvPr/>
        </p:nvSpPr>
        <p:spPr>
          <a:xfrm>
            <a:off x="169337" y="3704325"/>
            <a:ext cx="8762996" cy="511835"/>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w="12701" cap="flat">
            <a:solidFill>
              <a:srgbClr val="009999"/>
            </a:solidFill>
            <a:prstDash val="solid"/>
            <a:miter/>
          </a:ln>
        </p:spPr>
        <p:txBody>
          <a:bodyPr vert="horz" wrap="square" lIns="91440" tIns="45720" rIns="91440" bIns="45720" anchor="ctr" anchorCtr="0"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500" b="1" i="0" u="none" strike="noStrike" kern="1200" cap="none" spc="0" baseline="0">
                <a:solidFill>
                  <a:srgbClr val="009999"/>
                </a:solidFill>
                <a:uFillTx/>
                <a:latin typeface="Arial" pitchFamily="34"/>
                <a:cs typeface="Arial" pitchFamily="34"/>
              </a:rPr>
              <a:t>Rechtstexte: </a:t>
            </a:r>
            <a:r>
              <a:rPr lang="de-DE" sz="1500" b="0" i="0" u="none" strike="noStrike" kern="1200" cap="none" spc="0" baseline="0">
                <a:solidFill>
                  <a:srgbClr val="000000"/>
                </a:solidFill>
                <a:uFillTx/>
                <a:latin typeface="Arial" pitchFamily="34"/>
                <a:cs typeface="Arial" pitchFamily="34"/>
              </a:rPr>
              <a:t>„</a:t>
            </a:r>
            <a:r>
              <a:rPr lang="de-DE" sz="1500" b="0" i="0" u="none" strike="noStrike" kern="0" cap="none" spc="0" baseline="0">
                <a:solidFill>
                  <a:srgbClr val="000000"/>
                </a:solidFill>
                <a:uFillTx/>
                <a:latin typeface="Arial" pitchFamily="34"/>
                <a:cs typeface="Arial" pitchFamily="34"/>
              </a:rPr>
              <a:t>vollen, wirksamen und gleichberechtigten </a:t>
            </a:r>
            <a:r>
              <a:rPr lang="de-DE" sz="1500" b="1" i="0" u="none" strike="noStrike" kern="0" cap="none" spc="0" baseline="0">
                <a:solidFill>
                  <a:srgbClr val="000000"/>
                </a:solidFill>
                <a:uFillTx/>
                <a:latin typeface="Arial" pitchFamily="34"/>
                <a:cs typeface="Arial" pitchFamily="34"/>
              </a:rPr>
              <a:t>Teilhabe </a:t>
            </a:r>
            <a:r>
              <a:rPr lang="de-DE" sz="1600" b="0" i="0" u="none" strike="noStrike" kern="0" cap="none" spc="0" baseline="0">
                <a:solidFill>
                  <a:srgbClr val="000000"/>
                </a:solidFill>
                <a:uFillTx/>
                <a:latin typeface="Arial" pitchFamily="34"/>
                <a:cs typeface="Arial" pitchFamily="34"/>
              </a:rPr>
              <a:t>(Bundesgesetzblatt Jahrgang 2008 Teil II Nr. 35, S. 1420 bzw. S. 1423)“</a:t>
            </a:r>
          </a:p>
        </p:txBody>
      </p:sp>
      <p:sp>
        <p:nvSpPr>
          <p:cNvPr id="7" name="Abgerundetes Rechteck 12"/>
          <p:cNvSpPr/>
          <p:nvPr/>
        </p:nvSpPr>
        <p:spPr>
          <a:xfrm>
            <a:off x="169337" y="4326218"/>
            <a:ext cx="8762996" cy="1929420"/>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w="12701" cap="flat">
            <a:solidFill>
              <a:srgbClr val="009999"/>
            </a:solidFill>
            <a:prstDash val="solid"/>
            <a:miter/>
          </a:ln>
        </p:spPr>
        <p:txBody>
          <a:bodyPr vert="horz" wrap="square" lIns="91440" tIns="45720" rIns="91440" bIns="45720" anchor="ctr" anchorCtr="0"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500" b="1" i="0" u="none" strike="noStrike" kern="1200" cap="none" spc="0" baseline="0">
                <a:solidFill>
                  <a:srgbClr val="009999"/>
                </a:solidFill>
                <a:uFillTx/>
                <a:latin typeface="Arial" pitchFamily="34"/>
                <a:cs typeface="Arial" pitchFamily="34"/>
              </a:rPr>
              <a:t>Lehramtsstudierende: </a:t>
            </a:r>
            <a:r>
              <a:rPr lang="de-DE" sz="1500" b="0" i="0" u="none" strike="noStrike" kern="1200" cap="none" spc="0" baseline="0">
                <a:solidFill>
                  <a:srgbClr val="000000"/>
                </a:solidFill>
                <a:uFillTx/>
                <a:latin typeface="Arial" pitchFamily="34"/>
                <a:cs typeface="Arial" pitchFamily="34"/>
              </a:rPr>
              <a:t>„sich vollständig und gleichberechtigt an allen gesellschaftlichen Prozessen zu </a:t>
            </a:r>
            <a:r>
              <a:rPr lang="de-DE" sz="1500" b="1" i="0" u="none" strike="noStrike" kern="1200" cap="none" spc="0" baseline="0">
                <a:solidFill>
                  <a:srgbClr val="000000"/>
                </a:solidFill>
                <a:uFillTx/>
                <a:latin typeface="Arial" pitchFamily="34"/>
                <a:cs typeface="Arial" pitchFamily="34"/>
              </a:rPr>
              <a:t>beteiligen</a:t>
            </a:r>
            <a:r>
              <a:rPr lang="de-DE" sz="1500" b="0" i="0" u="none" strike="noStrike" kern="1200" cap="none" spc="0" baseline="0">
                <a:solidFill>
                  <a:srgbClr val="000000"/>
                </a:solidFill>
                <a:uFillTx/>
                <a:latin typeface="Arial" pitchFamily="34"/>
                <a:cs typeface="Arial" pitchFamily="34"/>
              </a:rPr>
              <a:t> (Definition 1)“, „</a:t>
            </a:r>
            <a:r>
              <a:rPr lang="de-DE" sz="1500" b="1" i="0" u="none" strike="noStrike" kern="1200" cap="none" spc="0" baseline="0">
                <a:solidFill>
                  <a:srgbClr val="000000"/>
                </a:solidFill>
                <a:uFillTx/>
                <a:latin typeface="Arial" pitchFamily="34"/>
                <a:cs typeface="Arial" pitchFamily="34"/>
              </a:rPr>
              <a:t>Teilhabe</a:t>
            </a:r>
            <a:r>
              <a:rPr lang="de-DE" sz="1500" b="0" i="0" u="none" strike="noStrike" kern="1200" cap="none" spc="0" baseline="0">
                <a:solidFill>
                  <a:srgbClr val="000000"/>
                </a:solidFill>
                <a:uFillTx/>
                <a:latin typeface="Arial" pitchFamily="34"/>
                <a:cs typeface="Arial" pitchFamily="34"/>
              </a:rPr>
              <a:t> am gesellschaftlichen und kulturellen Leben (Definition 2)“, „Recht auf eine gleichberechtigte </a:t>
            </a:r>
            <a:r>
              <a:rPr lang="de-DE" sz="1500" b="1" i="0" u="none" strike="noStrike" kern="1200" cap="none" spc="0" baseline="0">
                <a:solidFill>
                  <a:srgbClr val="000000"/>
                </a:solidFill>
                <a:uFillTx/>
                <a:latin typeface="Arial" pitchFamily="34"/>
                <a:cs typeface="Arial" pitchFamily="34"/>
              </a:rPr>
              <a:t>Teilhabe</a:t>
            </a:r>
            <a:r>
              <a:rPr lang="de-DE" sz="1500" b="0" i="0" u="none" strike="noStrike" kern="1200" cap="none" spc="0" baseline="0">
                <a:solidFill>
                  <a:srgbClr val="000000"/>
                </a:solidFill>
                <a:uFillTx/>
                <a:latin typeface="Arial" pitchFamily="34"/>
                <a:cs typeface="Arial" pitchFamily="34"/>
              </a:rPr>
              <a:t> an der Gesellschaft (Definition 3)“, „</a:t>
            </a:r>
            <a:r>
              <a:rPr lang="de-DE" sz="1500" b="1" i="0" u="none" strike="noStrike" kern="1200" cap="none" spc="0" baseline="0">
                <a:solidFill>
                  <a:srgbClr val="000000"/>
                </a:solidFill>
                <a:uFillTx/>
                <a:latin typeface="Arial" pitchFamily="34"/>
                <a:cs typeface="Arial" pitchFamily="34"/>
              </a:rPr>
              <a:t>Selbstbestimmung </a:t>
            </a:r>
            <a:r>
              <a:rPr lang="de-DE" sz="1500" b="0" i="0" u="none" strike="noStrike" kern="1200" cap="none" spc="0" baseline="0">
                <a:solidFill>
                  <a:srgbClr val="000000"/>
                </a:solidFill>
                <a:uFillTx/>
                <a:latin typeface="Arial" pitchFamily="34"/>
                <a:cs typeface="Arial" pitchFamily="34"/>
              </a:rPr>
              <a:t>geraubt (Definition 3)“, „sich </a:t>
            </a:r>
            <a:r>
              <a:rPr lang="de-DE" sz="1500" b="1" i="0" u="none" strike="noStrike" kern="0" cap="none" spc="0" baseline="0">
                <a:solidFill>
                  <a:srgbClr val="000000"/>
                </a:solidFill>
                <a:uFillTx/>
                <a:latin typeface="Arial" pitchFamily="34"/>
                <a:cs typeface="Arial" pitchFamily="34"/>
              </a:rPr>
              <a:t>frei</a:t>
            </a:r>
            <a:r>
              <a:rPr lang="de-DE" sz="1500" b="1" i="0" u="none" strike="noStrike" kern="1200" cap="none" spc="0" baseline="0">
                <a:solidFill>
                  <a:srgbClr val="000000"/>
                </a:solidFill>
                <a:uFillTx/>
                <a:latin typeface="Arial" pitchFamily="34"/>
                <a:cs typeface="Arial" pitchFamily="34"/>
              </a:rPr>
              <a:t> entfalten </a:t>
            </a:r>
            <a:r>
              <a:rPr lang="de-DE" sz="1500" b="0" i="0" u="none" strike="noStrike" kern="1200" cap="none" spc="0" baseline="0">
                <a:solidFill>
                  <a:srgbClr val="000000"/>
                </a:solidFill>
                <a:uFillTx/>
                <a:latin typeface="Arial" pitchFamily="34"/>
                <a:cs typeface="Arial" pitchFamily="34"/>
              </a:rPr>
              <a:t>kann, </a:t>
            </a:r>
            <a:r>
              <a:rPr lang="de-DE" sz="1500" b="1" i="0" u="none" strike="noStrike" kern="1200" cap="none" spc="0" baseline="0">
                <a:solidFill>
                  <a:srgbClr val="000000"/>
                </a:solidFill>
                <a:uFillTx/>
                <a:latin typeface="Arial" pitchFamily="34"/>
                <a:cs typeface="Arial" pitchFamily="34"/>
              </a:rPr>
              <a:t>ohne</a:t>
            </a:r>
            <a:r>
              <a:rPr lang="de-DE" sz="1500" b="0" i="0" u="none" strike="noStrike" kern="1200" cap="none" spc="0" baseline="0">
                <a:solidFill>
                  <a:srgbClr val="000000"/>
                </a:solidFill>
                <a:uFillTx/>
                <a:latin typeface="Arial" pitchFamily="34"/>
                <a:cs typeface="Arial" pitchFamily="34"/>
              </a:rPr>
              <a:t> dabei </a:t>
            </a:r>
            <a:r>
              <a:rPr lang="de-DE" sz="1500" b="1" i="0" u="none" strike="noStrike" kern="1200" cap="none" spc="0" baseline="0">
                <a:solidFill>
                  <a:srgbClr val="000000"/>
                </a:solidFill>
                <a:uFillTx/>
                <a:latin typeface="Arial" pitchFamily="34"/>
                <a:cs typeface="Arial" pitchFamily="34"/>
              </a:rPr>
              <a:t>diskriminiert</a:t>
            </a:r>
            <a:r>
              <a:rPr lang="de-DE" sz="1500" b="0" i="0" u="none" strike="noStrike" kern="1200" cap="none" spc="0" baseline="0">
                <a:solidFill>
                  <a:srgbClr val="000000"/>
                </a:solidFill>
                <a:uFillTx/>
                <a:latin typeface="Arial" pitchFamily="34"/>
                <a:cs typeface="Arial" pitchFamily="34"/>
              </a:rPr>
              <a:t> </a:t>
            </a:r>
            <a:r>
              <a:rPr lang="de-DE" sz="1500" b="1" i="0" u="none" strike="noStrike" kern="1200" cap="none" spc="0" baseline="0">
                <a:solidFill>
                  <a:srgbClr val="000000"/>
                </a:solidFill>
                <a:uFillTx/>
                <a:latin typeface="Arial" pitchFamily="34"/>
                <a:cs typeface="Arial" pitchFamily="34"/>
              </a:rPr>
              <a:t>zu werden</a:t>
            </a:r>
            <a:r>
              <a:rPr lang="de-DE" sz="1500" b="0" i="0" u="none" strike="noStrike" kern="1200" cap="none" spc="0" baseline="0">
                <a:solidFill>
                  <a:srgbClr val="000000"/>
                </a:solidFill>
                <a:uFillTx/>
                <a:latin typeface="Arial" pitchFamily="34"/>
                <a:cs typeface="Arial" pitchFamily="34"/>
              </a:rPr>
              <a:t>“ (Definition 4), „alle gesellschaftlichen Strukturen für alle Menschen, gleich welche Ressourcen sie besitzen, </a:t>
            </a:r>
            <a:r>
              <a:rPr lang="de-DE" sz="1500" b="1" i="0" u="none" strike="noStrike" kern="1200" cap="none" spc="0" baseline="0">
                <a:solidFill>
                  <a:srgbClr val="000000"/>
                </a:solidFill>
                <a:uFillTx/>
                <a:latin typeface="Arial" pitchFamily="34"/>
                <a:cs typeface="Arial" pitchFamily="34"/>
              </a:rPr>
              <a:t>geöffnet und zugänglich </a:t>
            </a:r>
            <a:r>
              <a:rPr lang="de-DE" sz="1500" b="0" i="0" u="none" strike="noStrike" kern="1200" cap="none" spc="0" baseline="0">
                <a:solidFill>
                  <a:srgbClr val="000000"/>
                </a:solidFill>
                <a:uFillTx/>
                <a:latin typeface="Arial" pitchFamily="34"/>
                <a:cs typeface="Arial" pitchFamily="34"/>
              </a:rPr>
              <a:t>(Definition 5)“, „am gesellschaftlichen Leben </a:t>
            </a:r>
            <a:r>
              <a:rPr lang="de-DE" sz="1500" b="1" i="0" u="none" strike="noStrike" kern="1200" cap="none" spc="0" baseline="0">
                <a:solidFill>
                  <a:srgbClr val="000000"/>
                </a:solidFill>
                <a:uFillTx/>
                <a:latin typeface="Arial" pitchFamily="34"/>
                <a:cs typeface="Arial" pitchFamily="34"/>
              </a:rPr>
              <a:t>teilzunehmen</a:t>
            </a:r>
            <a:r>
              <a:rPr lang="de-DE" sz="1500" b="0" i="0" u="none" strike="noStrike" kern="1200" cap="none" spc="0" baseline="0">
                <a:solidFill>
                  <a:srgbClr val="000000"/>
                </a:solidFill>
                <a:uFillTx/>
                <a:latin typeface="Arial" pitchFamily="34"/>
                <a:cs typeface="Arial" pitchFamily="34"/>
              </a:rPr>
              <a:t>, das eigene Potenzial zu </a:t>
            </a:r>
            <a:r>
              <a:rPr lang="de-DE" sz="1500" b="1" i="0" u="none" strike="noStrike" kern="1200" cap="none" spc="0" baseline="0">
                <a:solidFill>
                  <a:srgbClr val="000000"/>
                </a:solidFill>
                <a:uFillTx/>
                <a:latin typeface="Arial" pitchFamily="34"/>
                <a:cs typeface="Arial" pitchFamily="34"/>
              </a:rPr>
              <a:t>entfalten</a:t>
            </a:r>
            <a:r>
              <a:rPr lang="de-DE" sz="1500" b="0" i="0" u="none" strike="noStrike" kern="1200" cap="none" spc="0" baseline="0">
                <a:solidFill>
                  <a:srgbClr val="000000"/>
                </a:solidFill>
                <a:uFillTx/>
                <a:latin typeface="Arial" pitchFamily="34"/>
                <a:cs typeface="Arial" pitchFamily="34"/>
              </a:rPr>
              <a:t> und </a:t>
            </a:r>
            <a:r>
              <a:rPr lang="de-DE" sz="1500" b="1" i="0" u="none" strike="noStrike" kern="1200" cap="none" spc="0" baseline="0">
                <a:solidFill>
                  <a:srgbClr val="000000"/>
                </a:solidFill>
                <a:uFillTx/>
                <a:latin typeface="Arial" pitchFamily="34"/>
                <a:cs typeface="Arial" pitchFamily="34"/>
              </a:rPr>
              <a:t>Verantwortung</a:t>
            </a:r>
            <a:r>
              <a:rPr lang="de-DE" sz="1500" b="0" i="0" u="none" strike="noStrike" kern="1200" cap="none" spc="0" baseline="0">
                <a:solidFill>
                  <a:srgbClr val="000000"/>
                </a:solidFill>
                <a:uFillTx/>
                <a:latin typeface="Arial" pitchFamily="34"/>
                <a:cs typeface="Arial" pitchFamily="34"/>
              </a:rPr>
              <a:t> für sich und den eigenen Lebensweg als möglichst </a:t>
            </a:r>
            <a:r>
              <a:rPr lang="de-DE" sz="1500" b="1" i="0" u="none" strike="noStrike" kern="1200" cap="none" spc="0" baseline="0">
                <a:solidFill>
                  <a:srgbClr val="000000"/>
                </a:solidFill>
                <a:uFillTx/>
                <a:latin typeface="Arial" pitchFamily="34"/>
                <a:cs typeface="Arial" pitchFamily="34"/>
              </a:rPr>
              <a:t>selbstbestimmter Bürger </a:t>
            </a:r>
            <a:r>
              <a:rPr lang="de-DE" sz="1500" b="0" i="0" u="none" strike="noStrike" kern="1200" cap="none" spc="0" baseline="0">
                <a:solidFill>
                  <a:srgbClr val="000000"/>
                </a:solidFill>
                <a:uFillTx/>
                <a:latin typeface="Arial" pitchFamily="34"/>
                <a:cs typeface="Arial" pitchFamily="34"/>
              </a:rPr>
              <a:t>zu übernehmen (Definition 6)“</a:t>
            </a:r>
          </a:p>
        </p:txBody>
      </p:sp>
      <p:sp>
        <p:nvSpPr>
          <p:cNvPr id="8" name="Chevron 9"/>
          <p:cNvSpPr/>
          <p:nvPr/>
        </p:nvSpPr>
        <p:spPr>
          <a:xfrm flipH="1">
            <a:off x="5130798" y="6523009"/>
            <a:ext cx="3396739" cy="303946"/>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abs f3"/>
              <a:gd name="f12" fmla="abs f4"/>
              <a:gd name="f13" fmla="abs f5"/>
              <a:gd name="f14" fmla="*/ f8 f0 1"/>
              <a:gd name="f15" fmla="*/ f9 f0 1"/>
              <a:gd name="f16" fmla="*/ f10 f0 1"/>
              <a:gd name="f17" fmla="?: f11 f3 1"/>
              <a:gd name="f18" fmla="?: f12 f4 1"/>
              <a:gd name="f19" fmla="?: f13 f5 1"/>
              <a:gd name="f20" fmla="*/ f14 1 f2"/>
              <a:gd name="f21" fmla="*/ f15 1 f2"/>
              <a:gd name="f22" fmla="*/ f16 1 f2"/>
              <a:gd name="f23" fmla="*/ f17 1 21600"/>
              <a:gd name="f24" fmla="*/ f18 1 21600"/>
              <a:gd name="f25" fmla="*/ 21600 f17 1"/>
              <a:gd name="f26" fmla="*/ 21600 f18 1"/>
              <a:gd name="f27" fmla="+- f20 0 f1"/>
              <a:gd name="f28" fmla="+- f21 0 f1"/>
              <a:gd name="f29" fmla="+- f22 0 f1"/>
              <a:gd name="f30" fmla="min f24 f23"/>
              <a:gd name="f31" fmla="*/ f25 1 f19"/>
              <a:gd name="f32" fmla="*/ f26 1 f19"/>
              <a:gd name="f33" fmla="val f31"/>
              <a:gd name="f34" fmla="val f32"/>
              <a:gd name="f35" fmla="*/ f6 f30 1"/>
              <a:gd name="f36" fmla="+- f34 0 f6"/>
              <a:gd name="f37" fmla="+- f33 0 f6"/>
              <a:gd name="f38" fmla="*/ f34 f30 1"/>
              <a:gd name="f39" fmla="*/ f33 f30 1"/>
              <a:gd name="f40" fmla="*/ f36 1 2"/>
              <a:gd name="f41" fmla="min f37 f36"/>
              <a:gd name="f42" fmla="+- f6 f40 0"/>
              <a:gd name="f43" fmla="*/ f41 f7 1"/>
              <a:gd name="f44" fmla="*/ f43 1 100000"/>
              <a:gd name="f45" fmla="*/ f42 f30 1"/>
              <a:gd name="f46" fmla="+- f33 0 f44"/>
              <a:gd name="f47" fmla="*/ f44 f30 1"/>
              <a:gd name="f48" fmla="*/ f46 1 2"/>
              <a:gd name="f49" fmla="+- f46 0 f44"/>
              <a:gd name="f50" fmla="*/ f46 f30 1"/>
              <a:gd name="f51" fmla="?: f49 f44 f6"/>
              <a:gd name="f52" fmla="?: f49 f46 f33"/>
              <a:gd name="f53" fmla="*/ f48 f30 1"/>
              <a:gd name="f54" fmla="*/ f51 f30 1"/>
              <a:gd name="f55" fmla="*/ f52 f30 1"/>
            </a:gdLst>
            <a:ahLst/>
            <a:cxnLst>
              <a:cxn ang="3cd4">
                <a:pos x="hc" y="t"/>
              </a:cxn>
              <a:cxn ang="0">
                <a:pos x="r" y="vc"/>
              </a:cxn>
              <a:cxn ang="cd4">
                <a:pos x="hc" y="b"/>
              </a:cxn>
              <a:cxn ang="cd2">
                <a:pos x="l" y="vc"/>
              </a:cxn>
              <a:cxn ang="f27">
                <a:pos x="f53" y="f35"/>
              </a:cxn>
              <a:cxn ang="f28">
                <a:pos x="f47" y="f45"/>
              </a:cxn>
              <a:cxn ang="f29">
                <a:pos x="f53" y="f38"/>
              </a:cxn>
            </a:cxnLst>
            <a:rect l="f54" t="f35" r="f55" b="f38"/>
            <a:pathLst>
              <a:path>
                <a:moveTo>
                  <a:pt x="f35" y="f35"/>
                </a:moveTo>
                <a:lnTo>
                  <a:pt x="f50" y="f35"/>
                </a:lnTo>
                <a:lnTo>
                  <a:pt x="f39" y="f45"/>
                </a:lnTo>
                <a:lnTo>
                  <a:pt x="f50" y="f38"/>
                </a:lnTo>
                <a:lnTo>
                  <a:pt x="f35" y="f38"/>
                </a:lnTo>
                <a:lnTo>
                  <a:pt x="f47" y="f45"/>
                </a:lnTo>
                <a:close/>
              </a:path>
            </a:pathLst>
          </a:custGeom>
          <a:solidFill>
            <a:srgbClr val="FFFFFF"/>
          </a:solid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400" b="1" i="0" u="none" strike="noStrike" kern="1200" cap="none" spc="0" baseline="0">
                <a:solidFill>
                  <a:srgbClr val="000000"/>
                </a:solidFill>
                <a:uFillTx/>
                <a:latin typeface="Arial" pitchFamily="34"/>
                <a:cs typeface="Arial" pitchFamily="34"/>
                <a:hlinkClick r:id="rId2" action="ppaction://hlinksldjump"/>
              </a:rPr>
              <a:t>Klick zurück</a:t>
            </a:r>
            <a:r>
              <a:rPr lang="de-DE" sz="1400" b="1" i="0" u="none" strike="noStrike" kern="1200" cap="none" spc="0" baseline="0">
                <a:solidFill>
                  <a:srgbClr val="000000"/>
                </a:solidFill>
                <a:uFillTx/>
                <a:latin typeface="Arial" pitchFamily="34"/>
                <a:cs typeface="Arial" pitchFamily="34"/>
              </a:rPr>
              <a:t> zu den Definitionen</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Slide33">
    <p:spTree>
      <p:nvGrpSpPr>
        <p:cNvPr id="1" name=""/>
        <p:cNvGrpSpPr/>
        <p:nvPr/>
      </p:nvGrpSpPr>
      <p:grpSpPr>
        <a:xfrm>
          <a:off x="0" y="0"/>
          <a:ext cx="0" cy="0"/>
          <a:chOff x="0" y="0"/>
          <a:chExt cx="0" cy="0"/>
        </a:xfrm>
      </p:grpSpPr>
      <p:sp>
        <p:nvSpPr>
          <p:cNvPr id="2" name="Titel 3"/>
          <p:cNvSpPr txBox="1">
            <a:spLocks noGrp="1"/>
          </p:cNvSpPr>
          <p:nvPr>
            <p:ph type="title"/>
          </p:nvPr>
        </p:nvSpPr>
        <p:spPr/>
        <p:txBody>
          <a:bodyPr/>
          <a:lstStyle/>
          <a:p>
            <a:pPr lvl="0"/>
            <a:r>
              <a:rPr lang="de-DE"/>
              <a:t>Steg</a:t>
            </a:r>
          </a:p>
        </p:txBody>
      </p:sp>
      <p:pic>
        <p:nvPicPr>
          <p:cNvPr id="3" name="Grafik 4">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6084170" y="188640"/>
            <a:ext cx="1323639" cy="744550"/>
          </a:xfrm>
          <a:prstGeom prst="rect">
            <a:avLst/>
          </a:prstGeom>
          <a:noFill/>
          <a:ln cap="flat">
            <a:noFill/>
          </a:ln>
        </p:spPr>
      </p:pic>
      <p:sp>
        <p:nvSpPr>
          <p:cNvPr id="4" name="Abgerundetes Rechteck 9"/>
          <p:cNvSpPr/>
          <p:nvPr/>
        </p:nvSpPr>
        <p:spPr>
          <a:xfrm>
            <a:off x="-204990" y="5318433"/>
            <a:ext cx="9508479" cy="1539566"/>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5B9BD5"/>
          </a:solidFill>
          <a:ln w="12701" cap="flat">
            <a:solidFill>
              <a:srgbClr val="5B9BD5"/>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5" name="Abgerundetes Rechteck 10"/>
          <p:cNvSpPr/>
          <p:nvPr/>
        </p:nvSpPr>
        <p:spPr>
          <a:xfrm>
            <a:off x="1860694" y="3944675"/>
            <a:ext cx="7442795" cy="978197"/>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C55A11"/>
          </a:solidFill>
          <a:ln w="12701" cap="flat">
            <a:solidFill>
              <a:srgbClr val="F4B18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6" name="Abgerundetes Rechteck 11"/>
          <p:cNvSpPr/>
          <p:nvPr/>
        </p:nvSpPr>
        <p:spPr>
          <a:xfrm>
            <a:off x="2325703" y="4786801"/>
            <a:ext cx="324721" cy="82976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C55A11"/>
          </a:solidFill>
          <a:ln w="12701" cap="flat">
            <a:solidFill>
              <a:srgbClr val="C55A11"/>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7" name="Abgerundetes Rechteck 12"/>
          <p:cNvSpPr/>
          <p:nvPr/>
        </p:nvSpPr>
        <p:spPr>
          <a:xfrm>
            <a:off x="4497522" y="4786801"/>
            <a:ext cx="324721" cy="82976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C55A11"/>
          </a:solidFill>
          <a:ln w="12701" cap="flat">
            <a:solidFill>
              <a:srgbClr val="C55A11"/>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8" name="Abgerundetes Rechteck 13"/>
          <p:cNvSpPr/>
          <p:nvPr/>
        </p:nvSpPr>
        <p:spPr>
          <a:xfrm>
            <a:off x="6608423" y="4786801"/>
            <a:ext cx="324721" cy="82976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C55A11"/>
          </a:solidFill>
          <a:ln w="12701" cap="flat">
            <a:solidFill>
              <a:srgbClr val="C55A11"/>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9" name="Abgerundetes Rechteck 14"/>
          <p:cNvSpPr/>
          <p:nvPr/>
        </p:nvSpPr>
        <p:spPr>
          <a:xfrm>
            <a:off x="8719325" y="4786801"/>
            <a:ext cx="324721" cy="82976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C55A11"/>
          </a:solidFill>
          <a:ln w="12701" cap="flat">
            <a:solidFill>
              <a:srgbClr val="C55A11"/>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10" name="Wolke 15"/>
          <p:cNvSpPr/>
          <p:nvPr/>
        </p:nvSpPr>
        <p:spPr>
          <a:xfrm>
            <a:off x="1722473" y="5214896"/>
            <a:ext cx="1254639" cy="616762"/>
          </a:xfrm>
          <a:custGeom>
            <a:avLst/>
            <a:gdLst>
              <a:gd name="f0" fmla="val 10800000"/>
              <a:gd name="f1" fmla="val 5400000"/>
              <a:gd name="f2" fmla="val 180"/>
              <a:gd name="f3" fmla="val w"/>
              <a:gd name="f4" fmla="val h"/>
              <a:gd name="f5" fmla="val 0"/>
              <a:gd name="f6" fmla="val 43200"/>
              <a:gd name="f7" fmla="+- 0 0 11429249"/>
              <a:gd name="f8" fmla="+- 0 0 8646143"/>
              <a:gd name="f9" fmla="+- 0 0 8748475"/>
              <a:gd name="f10" fmla="+- 0 0 7859163"/>
              <a:gd name="f11" fmla="+- 0 0 4722533"/>
              <a:gd name="f12" fmla="+- 0 0 2776035"/>
              <a:gd name="f13" fmla="+- 0 0 16496525"/>
              <a:gd name="f14" fmla="+- 0 0 14809710"/>
              <a:gd name="f15" fmla="+- 0 0 4217541"/>
              <a:gd name="f16" fmla="+- 0 0 824660"/>
              <a:gd name="f17" fmla="+- 0 0 8950887"/>
              <a:gd name="f18" fmla="+- 0 0 9809656"/>
              <a:gd name="f19" fmla="+- 0 0 4002417"/>
              <a:gd name="f20" fmla="val 3900"/>
              <a:gd name="f21" fmla="val 14370"/>
              <a:gd name="f22" fmla="val 6753"/>
              <a:gd name="f23" fmla="val 9190"/>
              <a:gd name="f24" fmla="val 7426832"/>
              <a:gd name="f25" fmla="val 5333"/>
              <a:gd name="f26" fmla="val 7267"/>
              <a:gd name="f27" fmla="val 5396714"/>
              <a:gd name="f28" fmla="val 4365"/>
              <a:gd name="f29" fmla="val 5945"/>
              <a:gd name="f30" fmla="val 5983381"/>
              <a:gd name="f31" fmla="val 4857"/>
              <a:gd name="f32" fmla="val 6595"/>
              <a:gd name="f33" fmla="val 7034504"/>
              <a:gd name="f34" fmla="val 7273"/>
              <a:gd name="f35" fmla="val 6541615"/>
              <a:gd name="f36" fmla="val 6775"/>
              <a:gd name="f37" fmla="val 9220"/>
              <a:gd name="f38" fmla="val 7816140"/>
              <a:gd name="f39" fmla="val 5785"/>
              <a:gd name="f40" fmla="val 7867"/>
              <a:gd name="f41" fmla="val 37501"/>
              <a:gd name="f42" fmla="val 6842000"/>
              <a:gd name="f43" fmla="val 6752"/>
              <a:gd name="f44" fmla="val 9215"/>
              <a:gd name="f45" fmla="val 1347096"/>
              <a:gd name="f46" fmla="val 6910353"/>
              <a:gd name="f47" fmla="val 7720"/>
              <a:gd name="f48" fmla="val 10543"/>
              <a:gd name="f49" fmla="val 3974558"/>
              <a:gd name="f50" fmla="val 4542661"/>
              <a:gd name="f51" fmla="val 4360"/>
              <a:gd name="f52" fmla="val 5918"/>
              <a:gd name="f53" fmla="val 8804134"/>
              <a:gd name="f54" fmla="val 4345"/>
              <a:gd name="f55" fmla="val 9151131"/>
              <a:gd name="f56" fmla="val 4693"/>
              <a:gd name="f57" fmla="val 26177"/>
              <a:gd name="f58" fmla="val 5204520"/>
              <a:gd name="f59" fmla="val 1585770"/>
              <a:gd name="f60" fmla="val 6928"/>
              <a:gd name="f61" fmla="val 34899"/>
              <a:gd name="f62" fmla="val 4416628"/>
              <a:gd name="f63" fmla="val 686848"/>
              <a:gd name="f64" fmla="val 16478"/>
              <a:gd name="f65" fmla="val 39090"/>
              <a:gd name="f66" fmla="val 8257448"/>
              <a:gd name="f67" fmla="val 844866"/>
              <a:gd name="f68" fmla="val 28827"/>
              <a:gd name="f69" fmla="val 34751"/>
              <a:gd name="f70" fmla="val 387196"/>
              <a:gd name="f71" fmla="val 959901"/>
              <a:gd name="f72" fmla="val 34129"/>
              <a:gd name="f73" fmla="val 22954"/>
              <a:gd name="f74" fmla="val 4255042"/>
              <a:gd name="f75" fmla="val 41798"/>
              <a:gd name="f76" fmla="val 15354"/>
              <a:gd name="f77" fmla="val 1819082"/>
              <a:gd name="f78" fmla="val 1665090"/>
              <a:gd name="f79" fmla="val 38324"/>
              <a:gd name="f80" fmla="val 5426"/>
              <a:gd name="f81" fmla="val 891534"/>
              <a:gd name="f82" fmla="val 29078"/>
              <a:gd name="f83" fmla="val 3952"/>
              <a:gd name="f84" fmla="val 1091722"/>
              <a:gd name="f85" fmla="val 22141"/>
              <a:gd name="f86" fmla="val 4720"/>
              <a:gd name="f87" fmla="val 1061181"/>
              <a:gd name="f88" fmla="val 14000"/>
              <a:gd name="f89" fmla="val 5192"/>
              <a:gd name="f90" fmla="val 739161"/>
              <a:gd name="f91" fmla="val 4127"/>
              <a:gd name="f92" fmla="val 15789"/>
              <a:gd name="f93" fmla="val 9459261"/>
              <a:gd name="f94" fmla="val 711490"/>
              <a:gd name="f95" fmla="+- 0 0 -90"/>
              <a:gd name="f96" fmla="+- 0 0 -180"/>
              <a:gd name="f97" fmla="+- 0 0 -270"/>
              <a:gd name="f98" fmla="+- 0 0 -360"/>
              <a:gd name="f99" fmla="*/ f3 1 43200"/>
              <a:gd name="f100" fmla="*/ f4 1 43200"/>
              <a:gd name="f101" fmla="+- f6 0 f5"/>
              <a:gd name="f102" fmla="*/ f95 f0 1"/>
              <a:gd name="f103" fmla="*/ f96 f0 1"/>
              <a:gd name="f104" fmla="*/ f97 f0 1"/>
              <a:gd name="f105" fmla="*/ f98 f0 1"/>
              <a:gd name="f106" fmla="*/ f101 1 2"/>
              <a:gd name="f107" fmla="*/ f101 1 43200"/>
              <a:gd name="f108" fmla="*/ f101 2977 1"/>
              <a:gd name="f109" fmla="*/ f101 3262 1"/>
              <a:gd name="f110" fmla="*/ f101 17087 1"/>
              <a:gd name="f111" fmla="*/ f101 17337 1"/>
              <a:gd name="f112" fmla="*/ f101 67 1"/>
              <a:gd name="f113" fmla="*/ f101 21577 1"/>
              <a:gd name="f114" fmla="*/ f101 21582 1"/>
              <a:gd name="f115" fmla="*/ f101 1235 1"/>
              <a:gd name="f116" fmla="*/ f102 1 f2"/>
              <a:gd name="f117" fmla="*/ f103 1 f2"/>
              <a:gd name="f118" fmla="*/ f104 1 f2"/>
              <a:gd name="f119" fmla="*/ f105 1 f2"/>
              <a:gd name="f120" fmla="+- f5 f106 0"/>
              <a:gd name="f121" fmla="*/ f108 1 21600"/>
              <a:gd name="f122" fmla="*/ f109 1 21600"/>
              <a:gd name="f123" fmla="*/ f110 1 21600"/>
              <a:gd name="f124" fmla="*/ f111 1 21600"/>
              <a:gd name="f125" fmla="*/ f112 1 21600"/>
              <a:gd name="f126" fmla="*/ f113 1 21600"/>
              <a:gd name="f127" fmla="*/ f114 1 21600"/>
              <a:gd name="f128" fmla="*/ f115 1 21600"/>
              <a:gd name="f129" fmla="+- f116 0 f1"/>
              <a:gd name="f130" fmla="+- f117 0 f1"/>
              <a:gd name="f131" fmla="+- f118 0 f1"/>
              <a:gd name="f132" fmla="+- f119 0 f1"/>
              <a:gd name="f133" fmla="*/ f127 1 f107"/>
              <a:gd name="f134" fmla="*/ f120 1 f107"/>
              <a:gd name="f135" fmla="*/ f126 1 f107"/>
              <a:gd name="f136" fmla="*/ f125 1 f107"/>
              <a:gd name="f137" fmla="*/ f128 1 f107"/>
              <a:gd name="f138" fmla="*/ f121 1 f107"/>
              <a:gd name="f139" fmla="*/ f123 1 f107"/>
              <a:gd name="f140" fmla="*/ f122 1 f107"/>
              <a:gd name="f141" fmla="*/ f124 1 f107"/>
              <a:gd name="f142" fmla="*/ f138 f99 1"/>
              <a:gd name="f143" fmla="*/ f139 f99 1"/>
              <a:gd name="f144" fmla="*/ f141 f100 1"/>
              <a:gd name="f145" fmla="*/ f140 f100 1"/>
              <a:gd name="f146" fmla="*/ f133 f99 1"/>
              <a:gd name="f147" fmla="*/ f134 f100 1"/>
              <a:gd name="f148" fmla="*/ f134 f99 1"/>
              <a:gd name="f149" fmla="*/ f135 f100 1"/>
              <a:gd name="f150" fmla="*/ f136 f99 1"/>
              <a:gd name="f151" fmla="*/ f137 f100 1"/>
            </a:gdLst>
            <a:ahLst/>
            <a:cxnLst>
              <a:cxn ang="3cd4">
                <a:pos x="hc" y="t"/>
              </a:cxn>
              <a:cxn ang="0">
                <a:pos x="r" y="vc"/>
              </a:cxn>
              <a:cxn ang="cd4">
                <a:pos x="hc" y="b"/>
              </a:cxn>
              <a:cxn ang="cd2">
                <a:pos x="l" y="vc"/>
              </a:cxn>
              <a:cxn ang="f129">
                <a:pos x="f146" y="f147"/>
              </a:cxn>
              <a:cxn ang="f130">
                <a:pos x="f148" y="f149"/>
              </a:cxn>
              <a:cxn ang="f131">
                <a:pos x="f150" y="f147"/>
              </a:cxn>
              <a:cxn ang="f132">
                <a:pos x="f148" y="f151"/>
              </a:cxn>
            </a:cxnLst>
            <a:rect l="f142" t="f145" r="f143" b="f144"/>
            <a:pathLst>
              <a:path w="43200" h="43200">
                <a:moveTo>
                  <a:pt x="f20" y="f21"/>
                </a:moveTo>
                <a:arcTo wR="f22" hR="f23" stAng="f7" swAng="f24"/>
                <a:arcTo wR="f25" hR="f26" stAng="f8" swAng="f27"/>
                <a:arcTo wR="f28" hR="f29" stAng="f9" swAng="f30"/>
                <a:arcTo wR="f31" hR="f32" stAng="f10" swAng="f33"/>
                <a:arcTo wR="f25" hR="f34" stAng="f11" swAng="f35"/>
                <a:arcTo wR="f36" hR="f37" stAng="f12" swAng="f38"/>
                <a:arcTo wR="f39" hR="f40" stAng="f41" swAng="f42"/>
                <a:arcTo wR="f43" hR="f44" stAng="f45" swAng="f46"/>
                <a:arcTo wR="f47" hR="f48" stAng="f49" swAng="f50"/>
                <a:arcTo wR="f51" hR="f52" stAng="f13" swAng="f53"/>
                <a:arcTo wR="f54" hR="f29" stAng="f14" swAng="f55"/>
                <a:close/>
              </a:path>
              <a:path w="43200" h="43200" fill="none">
                <a:moveTo>
                  <a:pt x="f56" y="f57"/>
                </a:moveTo>
                <a:arcTo wR="f54" hR="f29" stAng="f58" swAng="f59"/>
                <a:moveTo>
                  <a:pt x="f60" y="f61"/>
                </a:moveTo>
                <a:arcTo wR="f51" hR="f52" stAng="f62" swAng="f63"/>
                <a:moveTo>
                  <a:pt x="f64" y="f65"/>
                </a:moveTo>
                <a:arcTo wR="f43" hR="f44" stAng="f66" swAng="f67"/>
                <a:moveTo>
                  <a:pt x="f68" y="f69"/>
                </a:moveTo>
                <a:arcTo wR="f43" hR="f44" stAng="f70" swAng="f71"/>
                <a:moveTo>
                  <a:pt x="f72" y="f73"/>
                </a:moveTo>
                <a:arcTo wR="f39" hR="f40" stAng="f15" swAng="f74"/>
                <a:moveTo>
                  <a:pt x="f75" y="f76"/>
                </a:moveTo>
                <a:arcTo wR="f25" hR="f34" stAng="f77" swAng="f78"/>
                <a:moveTo>
                  <a:pt x="f79" y="f80"/>
                </a:moveTo>
                <a:arcTo wR="f31" hR="f32" stAng="f16" swAng="f81"/>
                <a:moveTo>
                  <a:pt x="f82" y="f83"/>
                </a:moveTo>
                <a:arcTo wR="f31" hR="f32" stAng="f17" swAng="f84"/>
                <a:moveTo>
                  <a:pt x="f85" y="f86"/>
                </a:moveTo>
                <a:arcTo wR="f28" hR="f29" stAng="f18" swAng="f87"/>
                <a:moveTo>
                  <a:pt x="f88" y="f89"/>
                </a:moveTo>
                <a:arcTo wR="f22" hR="f23" stAng="f19" swAng="f90"/>
                <a:moveTo>
                  <a:pt x="f91" y="f92"/>
                </a:moveTo>
                <a:arcTo wR="f22" hR="f23" stAng="f93" swAng="f94"/>
              </a:path>
            </a:pathLst>
          </a:custGeom>
          <a:solidFill>
            <a:srgbClr val="5B9BD5"/>
          </a:solidFill>
          <a:ln w="12701" cap="flat">
            <a:solidFill>
              <a:srgbClr val="5B9BD5"/>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11" name="Wolke 16"/>
          <p:cNvSpPr/>
          <p:nvPr/>
        </p:nvSpPr>
        <p:spPr>
          <a:xfrm>
            <a:off x="3870207" y="5411730"/>
            <a:ext cx="1254639" cy="616762"/>
          </a:xfrm>
          <a:custGeom>
            <a:avLst/>
            <a:gdLst>
              <a:gd name="f0" fmla="val 10800000"/>
              <a:gd name="f1" fmla="val 5400000"/>
              <a:gd name="f2" fmla="val 180"/>
              <a:gd name="f3" fmla="val w"/>
              <a:gd name="f4" fmla="val h"/>
              <a:gd name="f5" fmla="val 0"/>
              <a:gd name="f6" fmla="val 43200"/>
              <a:gd name="f7" fmla="+- 0 0 11429249"/>
              <a:gd name="f8" fmla="+- 0 0 8646143"/>
              <a:gd name="f9" fmla="+- 0 0 8748475"/>
              <a:gd name="f10" fmla="+- 0 0 7859163"/>
              <a:gd name="f11" fmla="+- 0 0 4722533"/>
              <a:gd name="f12" fmla="+- 0 0 2776035"/>
              <a:gd name="f13" fmla="+- 0 0 16496525"/>
              <a:gd name="f14" fmla="+- 0 0 14809710"/>
              <a:gd name="f15" fmla="+- 0 0 4217541"/>
              <a:gd name="f16" fmla="+- 0 0 824660"/>
              <a:gd name="f17" fmla="+- 0 0 8950887"/>
              <a:gd name="f18" fmla="+- 0 0 9809656"/>
              <a:gd name="f19" fmla="+- 0 0 4002417"/>
              <a:gd name="f20" fmla="val 3900"/>
              <a:gd name="f21" fmla="val 14370"/>
              <a:gd name="f22" fmla="val 6753"/>
              <a:gd name="f23" fmla="val 9190"/>
              <a:gd name="f24" fmla="val 7426832"/>
              <a:gd name="f25" fmla="val 5333"/>
              <a:gd name="f26" fmla="val 7267"/>
              <a:gd name="f27" fmla="val 5396714"/>
              <a:gd name="f28" fmla="val 4365"/>
              <a:gd name="f29" fmla="val 5945"/>
              <a:gd name="f30" fmla="val 5983381"/>
              <a:gd name="f31" fmla="val 4857"/>
              <a:gd name="f32" fmla="val 6595"/>
              <a:gd name="f33" fmla="val 7034504"/>
              <a:gd name="f34" fmla="val 7273"/>
              <a:gd name="f35" fmla="val 6541615"/>
              <a:gd name="f36" fmla="val 6775"/>
              <a:gd name="f37" fmla="val 9220"/>
              <a:gd name="f38" fmla="val 7816140"/>
              <a:gd name="f39" fmla="val 5785"/>
              <a:gd name="f40" fmla="val 7867"/>
              <a:gd name="f41" fmla="val 37501"/>
              <a:gd name="f42" fmla="val 6842000"/>
              <a:gd name="f43" fmla="val 6752"/>
              <a:gd name="f44" fmla="val 9215"/>
              <a:gd name="f45" fmla="val 1347096"/>
              <a:gd name="f46" fmla="val 6910353"/>
              <a:gd name="f47" fmla="val 7720"/>
              <a:gd name="f48" fmla="val 10543"/>
              <a:gd name="f49" fmla="val 3974558"/>
              <a:gd name="f50" fmla="val 4542661"/>
              <a:gd name="f51" fmla="val 4360"/>
              <a:gd name="f52" fmla="val 5918"/>
              <a:gd name="f53" fmla="val 8804134"/>
              <a:gd name="f54" fmla="val 4345"/>
              <a:gd name="f55" fmla="val 9151131"/>
              <a:gd name="f56" fmla="val 4693"/>
              <a:gd name="f57" fmla="val 26177"/>
              <a:gd name="f58" fmla="val 5204520"/>
              <a:gd name="f59" fmla="val 1585770"/>
              <a:gd name="f60" fmla="val 6928"/>
              <a:gd name="f61" fmla="val 34899"/>
              <a:gd name="f62" fmla="val 4416628"/>
              <a:gd name="f63" fmla="val 686848"/>
              <a:gd name="f64" fmla="val 16478"/>
              <a:gd name="f65" fmla="val 39090"/>
              <a:gd name="f66" fmla="val 8257448"/>
              <a:gd name="f67" fmla="val 844866"/>
              <a:gd name="f68" fmla="val 28827"/>
              <a:gd name="f69" fmla="val 34751"/>
              <a:gd name="f70" fmla="val 387196"/>
              <a:gd name="f71" fmla="val 959901"/>
              <a:gd name="f72" fmla="val 34129"/>
              <a:gd name="f73" fmla="val 22954"/>
              <a:gd name="f74" fmla="val 4255042"/>
              <a:gd name="f75" fmla="val 41798"/>
              <a:gd name="f76" fmla="val 15354"/>
              <a:gd name="f77" fmla="val 1819082"/>
              <a:gd name="f78" fmla="val 1665090"/>
              <a:gd name="f79" fmla="val 38324"/>
              <a:gd name="f80" fmla="val 5426"/>
              <a:gd name="f81" fmla="val 891534"/>
              <a:gd name="f82" fmla="val 29078"/>
              <a:gd name="f83" fmla="val 3952"/>
              <a:gd name="f84" fmla="val 1091722"/>
              <a:gd name="f85" fmla="val 22141"/>
              <a:gd name="f86" fmla="val 4720"/>
              <a:gd name="f87" fmla="val 1061181"/>
              <a:gd name="f88" fmla="val 14000"/>
              <a:gd name="f89" fmla="val 5192"/>
              <a:gd name="f90" fmla="val 739161"/>
              <a:gd name="f91" fmla="val 4127"/>
              <a:gd name="f92" fmla="val 15789"/>
              <a:gd name="f93" fmla="val 9459261"/>
              <a:gd name="f94" fmla="val 711490"/>
              <a:gd name="f95" fmla="+- 0 0 -90"/>
              <a:gd name="f96" fmla="+- 0 0 -180"/>
              <a:gd name="f97" fmla="+- 0 0 -270"/>
              <a:gd name="f98" fmla="+- 0 0 -360"/>
              <a:gd name="f99" fmla="*/ f3 1 43200"/>
              <a:gd name="f100" fmla="*/ f4 1 43200"/>
              <a:gd name="f101" fmla="+- f6 0 f5"/>
              <a:gd name="f102" fmla="*/ f95 f0 1"/>
              <a:gd name="f103" fmla="*/ f96 f0 1"/>
              <a:gd name="f104" fmla="*/ f97 f0 1"/>
              <a:gd name="f105" fmla="*/ f98 f0 1"/>
              <a:gd name="f106" fmla="*/ f101 1 2"/>
              <a:gd name="f107" fmla="*/ f101 1 43200"/>
              <a:gd name="f108" fmla="*/ f101 2977 1"/>
              <a:gd name="f109" fmla="*/ f101 3262 1"/>
              <a:gd name="f110" fmla="*/ f101 17087 1"/>
              <a:gd name="f111" fmla="*/ f101 17337 1"/>
              <a:gd name="f112" fmla="*/ f101 67 1"/>
              <a:gd name="f113" fmla="*/ f101 21577 1"/>
              <a:gd name="f114" fmla="*/ f101 21582 1"/>
              <a:gd name="f115" fmla="*/ f101 1235 1"/>
              <a:gd name="f116" fmla="*/ f102 1 f2"/>
              <a:gd name="f117" fmla="*/ f103 1 f2"/>
              <a:gd name="f118" fmla="*/ f104 1 f2"/>
              <a:gd name="f119" fmla="*/ f105 1 f2"/>
              <a:gd name="f120" fmla="+- f5 f106 0"/>
              <a:gd name="f121" fmla="*/ f108 1 21600"/>
              <a:gd name="f122" fmla="*/ f109 1 21600"/>
              <a:gd name="f123" fmla="*/ f110 1 21600"/>
              <a:gd name="f124" fmla="*/ f111 1 21600"/>
              <a:gd name="f125" fmla="*/ f112 1 21600"/>
              <a:gd name="f126" fmla="*/ f113 1 21600"/>
              <a:gd name="f127" fmla="*/ f114 1 21600"/>
              <a:gd name="f128" fmla="*/ f115 1 21600"/>
              <a:gd name="f129" fmla="+- f116 0 f1"/>
              <a:gd name="f130" fmla="+- f117 0 f1"/>
              <a:gd name="f131" fmla="+- f118 0 f1"/>
              <a:gd name="f132" fmla="+- f119 0 f1"/>
              <a:gd name="f133" fmla="*/ f127 1 f107"/>
              <a:gd name="f134" fmla="*/ f120 1 f107"/>
              <a:gd name="f135" fmla="*/ f126 1 f107"/>
              <a:gd name="f136" fmla="*/ f125 1 f107"/>
              <a:gd name="f137" fmla="*/ f128 1 f107"/>
              <a:gd name="f138" fmla="*/ f121 1 f107"/>
              <a:gd name="f139" fmla="*/ f123 1 f107"/>
              <a:gd name="f140" fmla="*/ f122 1 f107"/>
              <a:gd name="f141" fmla="*/ f124 1 f107"/>
              <a:gd name="f142" fmla="*/ f138 f99 1"/>
              <a:gd name="f143" fmla="*/ f139 f99 1"/>
              <a:gd name="f144" fmla="*/ f141 f100 1"/>
              <a:gd name="f145" fmla="*/ f140 f100 1"/>
              <a:gd name="f146" fmla="*/ f133 f99 1"/>
              <a:gd name="f147" fmla="*/ f134 f100 1"/>
              <a:gd name="f148" fmla="*/ f134 f99 1"/>
              <a:gd name="f149" fmla="*/ f135 f100 1"/>
              <a:gd name="f150" fmla="*/ f136 f99 1"/>
              <a:gd name="f151" fmla="*/ f137 f100 1"/>
            </a:gdLst>
            <a:ahLst/>
            <a:cxnLst>
              <a:cxn ang="3cd4">
                <a:pos x="hc" y="t"/>
              </a:cxn>
              <a:cxn ang="0">
                <a:pos x="r" y="vc"/>
              </a:cxn>
              <a:cxn ang="cd4">
                <a:pos x="hc" y="b"/>
              </a:cxn>
              <a:cxn ang="cd2">
                <a:pos x="l" y="vc"/>
              </a:cxn>
              <a:cxn ang="f129">
                <a:pos x="f146" y="f147"/>
              </a:cxn>
              <a:cxn ang="f130">
                <a:pos x="f148" y="f149"/>
              </a:cxn>
              <a:cxn ang="f131">
                <a:pos x="f150" y="f147"/>
              </a:cxn>
              <a:cxn ang="f132">
                <a:pos x="f148" y="f151"/>
              </a:cxn>
            </a:cxnLst>
            <a:rect l="f142" t="f145" r="f143" b="f144"/>
            <a:pathLst>
              <a:path w="43200" h="43200">
                <a:moveTo>
                  <a:pt x="f20" y="f21"/>
                </a:moveTo>
                <a:arcTo wR="f22" hR="f23" stAng="f7" swAng="f24"/>
                <a:arcTo wR="f25" hR="f26" stAng="f8" swAng="f27"/>
                <a:arcTo wR="f28" hR="f29" stAng="f9" swAng="f30"/>
                <a:arcTo wR="f31" hR="f32" stAng="f10" swAng="f33"/>
                <a:arcTo wR="f25" hR="f34" stAng="f11" swAng="f35"/>
                <a:arcTo wR="f36" hR="f37" stAng="f12" swAng="f38"/>
                <a:arcTo wR="f39" hR="f40" stAng="f41" swAng="f42"/>
                <a:arcTo wR="f43" hR="f44" stAng="f45" swAng="f46"/>
                <a:arcTo wR="f47" hR="f48" stAng="f49" swAng="f50"/>
                <a:arcTo wR="f51" hR="f52" stAng="f13" swAng="f53"/>
                <a:arcTo wR="f54" hR="f29" stAng="f14" swAng="f55"/>
                <a:close/>
              </a:path>
              <a:path w="43200" h="43200" fill="none">
                <a:moveTo>
                  <a:pt x="f56" y="f57"/>
                </a:moveTo>
                <a:arcTo wR="f54" hR="f29" stAng="f58" swAng="f59"/>
                <a:moveTo>
                  <a:pt x="f60" y="f61"/>
                </a:moveTo>
                <a:arcTo wR="f51" hR="f52" stAng="f62" swAng="f63"/>
                <a:moveTo>
                  <a:pt x="f64" y="f65"/>
                </a:moveTo>
                <a:arcTo wR="f43" hR="f44" stAng="f66" swAng="f67"/>
                <a:moveTo>
                  <a:pt x="f68" y="f69"/>
                </a:moveTo>
                <a:arcTo wR="f43" hR="f44" stAng="f70" swAng="f71"/>
                <a:moveTo>
                  <a:pt x="f72" y="f73"/>
                </a:moveTo>
                <a:arcTo wR="f39" hR="f40" stAng="f15" swAng="f74"/>
                <a:moveTo>
                  <a:pt x="f75" y="f76"/>
                </a:moveTo>
                <a:arcTo wR="f25" hR="f34" stAng="f77" swAng="f78"/>
                <a:moveTo>
                  <a:pt x="f79" y="f80"/>
                </a:moveTo>
                <a:arcTo wR="f31" hR="f32" stAng="f16" swAng="f81"/>
                <a:moveTo>
                  <a:pt x="f82" y="f83"/>
                </a:moveTo>
                <a:arcTo wR="f31" hR="f32" stAng="f17" swAng="f84"/>
                <a:moveTo>
                  <a:pt x="f85" y="f86"/>
                </a:moveTo>
                <a:arcTo wR="f28" hR="f29" stAng="f18" swAng="f87"/>
                <a:moveTo>
                  <a:pt x="f88" y="f89"/>
                </a:moveTo>
                <a:arcTo wR="f22" hR="f23" stAng="f19" swAng="f90"/>
                <a:moveTo>
                  <a:pt x="f91" y="f92"/>
                </a:moveTo>
                <a:arcTo wR="f22" hR="f23" stAng="f93" swAng="f94"/>
              </a:path>
            </a:pathLst>
          </a:custGeom>
          <a:solidFill>
            <a:srgbClr val="5B9BD5"/>
          </a:solidFill>
          <a:ln w="12701" cap="flat">
            <a:solidFill>
              <a:srgbClr val="5B9BD5"/>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12" name="Wolke 17"/>
          <p:cNvSpPr/>
          <p:nvPr/>
        </p:nvSpPr>
        <p:spPr>
          <a:xfrm>
            <a:off x="6246869" y="5192466"/>
            <a:ext cx="1254639" cy="616762"/>
          </a:xfrm>
          <a:custGeom>
            <a:avLst/>
            <a:gdLst>
              <a:gd name="f0" fmla="val 10800000"/>
              <a:gd name="f1" fmla="val 5400000"/>
              <a:gd name="f2" fmla="val 180"/>
              <a:gd name="f3" fmla="val w"/>
              <a:gd name="f4" fmla="val h"/>
              <a:gd name="f5" fmla="val 0"/>
              <a:gd name="f6" fmla="val 43200"/>
              <a:gd name="f7" fmla="+- 0 0 11429249"/>
              <a:gd name="f8" fmla="+- 0 0 8646143"/>
              <a:gd name="f9" fmla="+- 0 0 8748475"/>
              <a:gd name="f10" fmla="+- 0 0 7859163"/>
              <a:gd name="f11" fmla="+- 0 0 4722533"/>
              <a:gd name="f12" fmla="+- 0 0 2776035"/>
              <a:gd name="f13" fmla="+- 0 0 16496525"/>
              <a:gd name="f14" fmla="+- 0 0 14809710"/>
              <a:gd name="f15" fmla="+- 0 0 4217541"/>
              <a:gd name="f16" fmla="+- 0 0 824660"/>
              <a:gd name="f17" fmla="+- 0 0 8950887"/>
              <a:gd name="f18" fmla="+- 0 0 9809656"/>
              <a:gd name="f19" fmla="+- 0 0 4002417"/>
              <a:gd name="f20" fmla="val 3900"/>
              <a:gd name="f21" fmla="val 14370"/>
              <a:gd name="f22" fmla="val 6753"/>
              <a:gd name="f23" fmla="val 9190"/>
              <a:gd name="f24" fmla="val 7426832"/>
              <a:gd name="f25" fmla="val 5333"/>
              <a:gd name="f26" fmla="val 7267"/>
              <a:gd name="f27" fmla="val 5396714"/>
              <a:gd name="f28" fmla="val 4365"/>
              <a:gd name="f29" fmla="val 5945"/>
              <a:gd name="f30" fmla="val 5983381"/>
              <a:gd name="f31" fmla="val 4857"/>
              <a:gd name="f32" fmla="val 6595"/>
              <a:gd name="f33" fmla="val 7034504"/>
              <a:gd name="f34" fmla="val 7273"/>
              <a:gd name="f35" fmla="val 6541615"/>
              <a:gd name="f36" fmla="val 6775"/>
              <a:gd name="f37" fmla="val 9220"/>
              <a:gd name="f38" fmla="val 7816140"/>
              <a:gd name="f39" fmla="val 5785"/>
              <a:gd name="f40" fmla="val 7867"/>
              <a:gd name="f41" fmla="val 37501"/>
              <a:gd name="f42" fmla="val 6842000"/>
              <a:gd name="f43" fmla="val 6752"/>
              <a:gd name="f44" fmla="val 9215"/>
              <a:gd name="f45" fmla="val 1347096"/>
              <a:gd name="f46" fmla="val 6910353"/>
              <a:gd name="f47" fmla="val 7720"/>
              <a:gd name="f48" fmla="val 10543"/>
              <a:gd name="f49" fmla="val 3974558"/>
              <a:gd name="f50" fmla="val 4542661"/>
              <a:gd name="f51" fmla="val 4360"/>
              <a:gd name="f52" fmla="val 5918"/>
              <a:gd name="f53" fmla="val 8804134"/>
              <a:gd name="f54" fmla="val 4345"/>
              <a:gd name="f55" fmla="val 9151131"/>
              <a:gd name="f56" fmla="val 4693"/>
              <a:gd name="f57" fmla="val 26177"/>
              <a:gd name="f58" fmla="val 5204520"/>
              <a:gd name="f59" fmla="val 1585770"/>
              <a:gd name="f60" fmla="val 6928"/>
              <a:gd name="f61" fmla="val 34899"/>
              <a:gd name="f62" fmla="val 4416628"/>
              <a:gd name="f63" fmla="val 686848"/>
              <a:gd name="f64" fmla="val 16478"/>
              <a:gd name="f65" fmla="val 39090"/>
              <a:gd name="f66" fmla="val 8257448"/>
              <a:gd name="f67" fmla="val 844866"/>
              <a:gd name="f68" fmla="val 28827"/>
              <a:gd name="f69" fmla="val 34751"/>
              <a:gd name="f70" fmla="val 387196"/>
              <a:gd name="f71" fmla="val 959901"/>
              <a:gd name="f72" fmla="val 34129"/>
              <a:gd name="f73" fmla="val 22954"/>
              <a:gd name="f74" fmla="val 4255042"/>
              <a:gd name="f75" fmla="val 41798"/>
              <a:gd name="f76" fmla="val 15354"/>
              <a:gd name="f77" fmla="val 1819082"/>
              <a:gd name="f78" fmla="val 1665090"/>
              <a:gd name="f79" fmla="val 38324"/>
              <a:gd name="f80" fmla="val 5426"/>
              <a:gd name="f81" fmla="val 891534"/>
              <a:gd name="f82" fmla="val 29078"/>
              <a:gd name="f83" fmla="val 3952"/>
              <a:gd name="f84" fmla="val 1091722"/>
              <a:gd name="f85" fmla="val 22141"/>
              <a:gd name="f86" fmla="val 4720"/>
              <a:gd name="f87" fmla="val 1061181"/>
              <a:gd name="f88" fmla="val 14000"/>
              <a:gd name="f89" fmla="val 5192"/>
              <a:gd name="f90" fmla="val 739161"/>
              <a:gd name="f91" fmla="val 4127"/>
              <a:gd name="f92" fmla="val 15789"/>
              <a:gd name="f93" fmla="val 9459261"/>
              <a:gd name="f94" fmla="val 711490"/>
              <a:gd name="f95" fmla="+- 0 0 -90"/>
              <a:gd name="f96" fmla="+- 0 0 -180"/>
              <a:gd name="f97" fmla="+- 0 0 -270"/>
              <a:gd name="f98" fmla="+- 0 0 -360"/>
              <a:gd name="f99" fmla="*/ f3 1 43200"/>
              <a:gd name="f100" fmla="*/ f4 1 43200"/>
              <a:gd name="f101" fmla="+- f6 0 f5"/>
              <a:gd name="f102" fmla="*/ f95 f0 1"/>
              <a:gd name="f103" fmla="*/ f96 f0 1"/>
              <a:gd name="f104" fmla="*/ f97 f0 1"/>
              <a:gd name="f105" fmla="*/ f98 f0 1"/>
              <a:gd name="f106" fmla="*/ f101 1 2"/>
              <a:gd name="f107" fmla="*/ f101 1 43200"/>
              <a:gd name="f108" fmla="*/ f101 2977 1"/>
              <a:gd name="f109" fmla="*/ f101 3262 1"/>
              <a:gd name="f110" fmla="*/ f101 17087 1"/>
              <a:gd name="f111" fmla="*/ f101 17337 1"/>
              <a:gd name="f112" fmla="*/ f101 67 1"/>
              <a:gd name="f113" fmla="*/ f101 21577 1"/>
              <a:gd name="f114" fmla="*/ f101 21582 1"/>
              <a:gd name="f115" fmla="*/ f101 1235 1"/>
              <a:gd name="f116" fmla="*/ f102 1 f2"/>
              <a:gd name="f117" fmla="*/ f103 1 f2"/>
              <a:gd name="f118" fmla="*/ f104 1 f2"/>
              <a:gd name="f119" fmla="*/ f105 1 f2"/>
              <a:gd name="f120" fmla="+- f5 f106 0"/>
              <a:gd name="f121" fmla="*/ f108 1 21600"/>
              <a:gd name="f122" fmla="*/ f109 1 21600"/>
              <a:gd name="f123" fmla="*/ f110 1 21600"/>
              <a:gd name="f124" fmla="*/ f111 1 21600"/>
              <a:gd name="f125" fmla="*/ f112 1 21600"/>
              <a:gd name="f126" fmla="*/ f113 1 21600"/>
              <a:gd name="f127" fmla="*/ f114 1 21600"/>
              <a:gd name="f128" fmla="*/ f115 1 21600"/>
              <a:gd name="f129" fmla="+- f116 0 f1"/>
              <a:gd name="f130" fmla="+- f117 0 f1"/>
              <a:gd name="f131" fmla="+- f118 0 f1"/>
              <a:gd name="f132" fmla="+- f119 0 f1"/>
              <a:gd name="f133" fmla="*/ f127 1 f107"/>
              <a:gd name="f134" fmla="*/ f120 1 f107"/>
              <a:gd name="f135" fmla="*/ f126 1 f107"/>
              <a:gd name="f136" fmla="*/ f125 1 f107"/>
              <a:gd name="f137" fmla="*/ f128 1 f107"/>
              <a:gd name="f138" fmla="*/ f121 1 f107"/>
              <a:gd name="f139" fmla="*/ f123 1 f107"/>
              <a:gd name="f140" fmla="*/ f122 1 f107"/>
              <a:gd name="f141" fmla="*/ f124 1 f107"/>
              <a:gd name="f142" fmla="*/ f138 f99 1"/>
              <a:gd name="f143" fmla="*/ f139 f99 1"/>
              <a:gd name="f144" fmla="*/ f141 f100 1"/>
              <a:gd name="f145" fmla="*/ f140 f100 1"/>
              <a:gd name="f146" fmla="*/ f133 f99 1"/>
              <a:gd name="f147" fmla="*/ f134 f100 1"/>
              <a:gd name="f148" fmla="*/ f134 f99 1"/>
              <a:gd name="f149" fmla="*/ f135 f100 1"/>
              <a:gd name="f150" fmla="*/ f136 f99 1"/>
              <a:gd name="f151" fmla="*/ f137 f100 1"/>
            </a:gdLst>
            <a:ahLst/>
            <a:cxnLst>
              <a:cxn ang="3cd4">
                <a:pos x="hc" y="t"/>
              </a:cxn>
              <a:cxn ang="0">
                <a:pos x="r" y="vc"/>
              </a:cxn>
              <a:cxn ang="cd4">
                <a:pos x="hc" y="b"/>
              </a:cxn>
              <a:cxn ang="cd2">
                <a:pos x="l" y="vc"/>
              </a:cxn>
              <a:cxn ang="f129">
                <a:pos x="f146" y="f147"/>
              </a:cxn>
              <a:cxn ang="f130">
                <a:pos x="f148" y="f149"/>
              </a:cxn>
              <a:cxn ang="f131">
                <a:pos x="f150" y="f147"/>
              </a:cxn>
              <a:cxn ang="f132">
                <a:pos x="f148" y="f151"/>
              </a:cxn>
            </a:cxnLst>
            <a:rect l="f142" t="f145" r="f143" b="f144"/>
            <a:pathLst>
              <a:path w="43200" h="43200">
                <a:moveTo>
                  <a:pt x="f20" y="f21"/>
                </a:moveTo>
                <a:arcTo wR="f22" hR="f23" stAng="f7" swAng="f24"/>
                <a:arcTo wR="f25" hR="f26" stAng="f8" swAng="f27"/>
                <a:arcTo wR="f28" hR="f29" stAng="f9" swAng="f30"/>
                <a:arcTo wR="f31" hR="f32" stAng="f10" swAng="f33"/>
                <a:arcTo wR="f25" hR="f34" stAng="f11" swAng="f35"/>
                <a:arcTo wR="f36" hR="f37" stAng="f12" swAng="f38"/>
                <a:arcTo wR="f39" hR="f40" stAng="f41" swAng="f42"/>
                <a:arcTo wR="f43" hR="f44" stAng="f45" swAng="f46"/>
                <a:arcTo wR="f47" hR="f48" stAng="f49" swAng="f50"/>
                <a:arcTo wR="f51" hR="f52" stAng="f13" swAng="f53"/>
                <a:arcTo wR="f54" hR="f29" stAng="f14" swAng="f55"/>
                <a:close/>
              </a:path>
              <a:path w="43200" h="43200" fill="none">
                <a:moveTo>
                  <a:pt x="f56" y="f57"/>
                </a:moveTo>
                <a:arcTo wR="f54" hR="f29" stAng="f58" swAng="f59"/>
                <a:moveTo>
                  <a:pt x="f60" y="f61"/>
                </a:moveTo>
                <a:arcTo wR="f51" hR="f52" stAng="f62" swAng="f63"/>
                <a:moveTo>
                  <a:pt x="f64" y="f65"/>
                </a:moveTo>
                <a:arcTo wR="f43" hR="f44" stAng="f66" swAng="f67"/>
                <a:moveTo>
                  <a:pt x="f68" y="f69"/>
                </a:moveTo>
                <a:arcTo wR="f43" hR="f44" stAng="f70" swAng="f71"/>
                <a:moveTo>
                  <a:pt x="f72" y="f73"/>
                </a:moveTo>
                <a:arcTo wR="f39" hR="f40" stAng="f15" swAng="f74"/>
                <a:moveTo>
                  <a:pt x="f75" y="f76"/>
                </a:moveTo>
                <a:arcTo wR="f25" hR="f34" stAng="f77" swAng="f78"/>
                <a:moveTo>
                  <a:pt x="f79" y="f80"/>
                </a:moveTo>
                <a:arcTo wR="f31" hR="f32" stAng="f16" swAng="f81"/>
                <a:moveTo>
                  <a:pt x="f82" y="f83"/>
                </a:moveTo>
                <a:arcTo wR="f31" hR="f32" stAng="f17" swAng="f84"/>
                <a:moveTo>
                  <a:pt x="f85" y="f86"/>
                </a:moveTo>
                <a:arcTo wR="f28" hR="f29" stAng="f18" swAng="f87"/>
                <a:moveTo>
                  <a:pt x="f88" y="f89"/>
                </a:moveTo>
                <a:arcTo wR="f22" hR="f23" stAng="f19" swAng="f90"/>
                <a:moveTo>
                  <a:pt x="f91" y="f92"/>
                </a:moveTo>
                <a:arcTo wR="f22" hR="f23" stAng="f93" swAng="f94"/>
              </a:path>
            </a:pathLst>
          </a:custGeom>
          <a:solidFill>
            <a:srgbClr val="5B9BD5"/>
          </a:solidFill>
          <a:ln w="12701" cap="flat">
            <a:solidFill>
              <a:srgbClr val="5B9BD5"/>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13" name="Wolke 18"/>
          <p:cNvSpPr/>
          <p:nvPr/>
        </p:nvSpPr>
        <p:spPr>
          <a:xfrm>
            <a:off x="8060865" y="5381948"/>
            <a:ext cx="1254639" cy="616762"/>
          </a:xfrm>
          <a:custGeom>
            <a:avLst/>
            <a:gdLst>
              <a:gd name="f0" fmla="val 10800000"/>
              <a:gd name="f1" fmla="val 5400000"/>
              <a:gd name="f2" fmla="val 180"/>
              <a:gd name="f3" fmla="val w"/>
              <a:gd name="f4" fmla="val h"/>
              <a:gd name="f5" fmla="val 0"/>
              <a:gd name="f6" fmla="val 43200"/>
              <a:gd name="f7" fmla="+- 0 0 11429249"/>
              <a:gd name="f8" fmla="+- 0 0 8646143"/>
              <a:gd name="f9" fmla="+- 0 0 8748475"/>
              <a:gd name="f10" fmla="+- 0 0 7859163"/>
              <a:gd name="f11" fmla="+- 0 0 4722533"/>
              <a:gd name="f12" fmla="+- 0 0 2776035"/>
              <a:gd name="f13" fmla="+- 0 0 16496525"/>
              <a:gd name="f14" fmla="+- 0 0 14809710"/>
              <a:gd name="f15" fmla="+- 0 0 4217541"/>
              <a:gd name="f16" fmla="+- 0 0 824660"/>
              <a:gd name="f17" fmla="+- 0 0 8950887"/>
              <a:gd name="f18" fmla="+- 0 0 9809656"/>
              <a:gd name="f19" fmla="+- 0 0 4002417"/>
              <a:gd name="f20" fmla="val 3900"/>
              <a:gd name="f21" fmla="val 14370"/>
              <a:gd name="f22" fmla="val 6753"/>
              <a:gd name="f23" fmla="val 9190"/>
              <a:gd name="f24" fmla="val 7426832"/>
              <a:gd name="f25" fmla="val 5333"/>
              <a:gd name="f26" fmla="val 7267"/>
              <a:gd name="f27" fmla="val 5396714"/>
              <a:gd name="f28" fmla="val 4365"/>
              <a:gd name="f29" fmla="val 5945"/>
              <a:gd name="f30" fmla="val 5983381"/>
              <a:gd name="f31" fmla="val 4857"/>
              <a:gd name="f32" fmla="val 6595"/>
              <a:gd name="f33" fmla="val 7034504"/>
              <a:gd name="f34" fmla="val 7273"/>
              <a:gd name="f35" fmla="val 6541615"/>
              <a:gd name="f36" fmla="val 6775"/>
              <a:gd name="f37" fmla="val 9220"/>
              <a:gd name="f38" fmla="val 7816140"/>
              <a:gd name="f39" fmla="val 5785"/>
              <a:gd name="f40" fmla="val 7867"/>
              <a:gd name="f41" fmla="val 37501"/>
              <a:gd name="f42" fmla="val 6842000"/>
              <a:gd name="f43" fmla="val 6752"/>
              <a:gd name="f44" fmla="val 9215"/>
              <a:gd name="f45" fmla="val 1347096"/>
              <a:gd name="f46" fmla="val 6910353"/>
              <a:gd name="f47" fmla="val 7720"/>
              <a:gd name="f48" fmla="val 10543"/>
              <a:gd name="f49" fmla="val 3974558"/>
              <a:gd name="f50" fmla="val 4542661"/>
              <a:gd name="f51" fmla="val 4360"/>
              <a:gd name="f52" fmla="val 5918"/>
              <a:gd name="f53" fmla="val 8804134"/>
              <a:gd name="f54" fmla="val 4345"/>
              <a:gd name="f55" fmla="val 9151131"/>
              <a:gd name="f56" fmla="val 4693"/>
              <a:gd name="f57" fmla="val 26177"/>
              <a:gd name="f58" fmla="val 5204520"/>
              <a:gd name="f59" fmla="val 1585770"/>
              <a:gd name="f60" fmla="val 6928"/>
              <a:gd name="f61" fmla="val 34899"/>
              <a:gd name="f62" fmla="val 4416628"/>
              <a:gd name="f63" fmla="val 686848"/>
              <a:gd name="f64" fmla="val 16478"/>
              <a:gd name="f65" fmla="val 39090"/>
              <a:gd name="f66" fmla="val 8257448"/>
              <a:gd name="f67" fmla="val 844866"/>
              <a:gd name="f68" fmla="val 28827"/>
              <a:gd name="f69" fmla="val 34751"/>
              <a:gd name="f70" fmla="val 387196"/>
              <a:gd name="f71" fmla="val 959901"/>
              <a:gd name="f72" fmla="val 34129"/>
              <a:gd name="f73" fmla="val 22954"/>
              <a:gd name="f74" fmla="val 4255042"/>
              <a:gd name="f75" fmla="val 41798"/>
              <a:gd name="f76" fmla="val 15354"/>
              <a:gd name="f77" fmla="val 1819082"/>
              <a:gd name="f78" fmla="val 1665090"/>
              <a:gd name="f79" fmla="val 38324"/>
              <a:gd name="f80" fmla="val 5426"/>
              <a:gd name="f81" fmla="val 891534"/>
              <a:gd name="f82" fmla="val 29078"/>
              <a:gd name="f83" fmla="val 3952"/>
              <a:gd name="f84" fmla="val 1091722"/>
              <a:gd name="f85" fmla="val 22141"/>
              <a:gd name="f86" fmla="val 4720"/>
              <a:gd name="f87" fmla="val 1061181"/>
              <a:gd name="f88" fmla="val 14000"/>
              <a:gd name="f89" fmla="val 5192"/>
              <a:gd name="f90" fmla="val 739161"/>
              <a:gd name="f91" fmla="val 4127"/>
              <a:gd name="f92" fmla="val 15789"/>
              <a:gd name="f93" fmla="val 9459261"/>
              <a:gd name="f94" fmla="val 711490"/>
              <a:gd name="f95" fmla="+- 0 0 -90"/>
              <a:gd name="f96" fmla="+- 0 0 -180"/>
              <a:gd name="f97" fmla="+- 0 0 -270"/>
              <a:gd name="f98" fmla="+- 0 0 -360"/>
              <a:gd name="f99" fmla="*/ f3 1 43200"/>
              <a:gd name="f100" fmla="*/ f4 1 43200"/>
              <a:gd name="f101" fmla="+- f6 0 f5"/>
              <a:gd name="f102" fmla="*/ f95 f0 1"/>
              <a:gd name="f103" fmla="*/ f96 f0 1"/>
              <a:gd name="f104" fmla="*/ f97 f0 1"/>
              <a:gd name="f105" fmla="*/ f98 f0 1"/>
              <a:gd name="f106" fmla="*/ f101 1 2"/>
              <a:gd name="f107" fmla="*/ f101 1 43200"/>
              <a:gd name="f108" fmla="*/ f101 2977 1"/>
              <a:gd name="f109" fmla="*/ f101 3262 1"/>
              <a:gd name="f110" fmla="*/ f101 17087 1"/>
              <a:gd name="f111" fmla="*/ f101 17337 1"/>
              <a:gd name="f112" fmla="*/ f101 67 1"/>
              <a:gd name="f113" fmla="*/ f101 21577 1"/>
              <a:gd name="f114" fmla="*/ f101 21582 1"/>
              <a:gd name="f115" fmla="*/ f101 1235 1"/>
              <a:gd name="f116" fmla="*/ f102 1 f2"/>
              <a:gd name="f117" fmla="*/ f103 1 f2"/>
              <a:gd name="f118" fmla="*/ f104 1 f2"/>
              <a:gd name="f119" fmla="*/ f105 1 f2"/>
              <a:gd name="f120" fmla="+- f5 f106 0"/>
              <a:gd name="f121" fmla="*/ f108 1 21600"/>
              <a:gd name="f122" fmla="*/ f109 1 21600"/>
              <a:gd name="f123" fmla="*/ f110 1 21600"/>
              <a:gd name="f124" fmla="*/ f111 1 21600"/>
              <a:gd name="f125" fmla="*/ f112 1 21600"/>
              <a:gd name="f126" fmla="*/ f113 1 21600"/>
              <a:gd name="f127" fmla="*/ f114 1 21600"/>
              <a:gd name="f128" fmla="*/ f115 1 21600"/>
              <a:gd name="f129" fmla="+- f116 0 f1"/>
              <a:gd name="f130" fmla="+- f117 0 f1"/>
              <a:gd name="f131" fmla="+- f118 0 f1"/>
              <a:gd name="f132" fmla="+- f119 0 f1"/>
              <a:gd name="f133" fmla="*/ f127 1 f107"/>
              <a:gd name="f134" fmla="*/ f120 1 f107"/>
              <a:gd name="f135" fmla="*/ f126 1 f107"/>
              <a:gd name="f136" fmla="*/ f125 1 f107"/>
              <a:gd name="f137" fmla="*/ f128 1 f107"/>
              <a:gd name="f138" fmla="*/ f121 1 f107"/>
              <a:gd name="f139" fmla="*/ f123 1 f107"/>
              <a:gd name="f140" fmla="*/ f122 1 f107"/>
              <a:gd name="f141" fmla="*/ f124 1 f107"/>
              <a:gd name="f142" fmla="*/ f138 f99 1"/>
              <a:gd name="f143" fmla="*/ f139 f99 1"/>
              <a:gd name="f144" fmla="*/ f141 f100 1"/>
              <a:gd name="f145" fmla="*/ f140 f100 1"/>
              <a:gd name="f146" fmla="*/ f133 f99 1"/>
              <a:gd name="f147" fmla="*/ f134 f100 1"/>
              <a:gd name="f148" fmla="*/ f134 f99 1"/>
              <a:gd name="f149" fmla="*/ f135 f100 1"/>
              <a:gd name="f150" fmla="*/ f136 f99 1"/>
              <a:gd name="f151" fmla="*/ f137 f100 1"/>
            </a:gdLst>
            <a:ahLst/>
            <a:cxnLst>
              <a:cxn ang="3cd4">
                <a:pos x="hc" y="t"/>
              </a:cxn>
              <a:cxn ang="0">
                <a:pos x="r" y="vc"/>
              </a:cxn>
              <a:cxn ang="cd4">
                <a:pos x="hc" y="b"/>
              </a:cxn>
              <a:cxn ang="cd2">
                <a:pos x="l" y="vc"/>
              </a:cxn>
              <a:cxn ang="f129">
                <a:pos x="f146" y="f147"/>
              </a:cxn>
              <a:cxn ang="f130">
                <a:pos x="f148" y="f149"/>
              </a:cxn>
              <a:cxn ang="f131">
                <a:pos x="f150" y="f147"/>
              </a:cxn>
              <a:cxn ang="f132">
                <a:pos x="f148" y="f151"/>
              </a:cxn>
            </a:cxnLst>
            <a:rect l="f142" t="f145" r="f143" b="f144"/>
            <a:pathLst>
              <a:path w="43200" h="43200">
                <a:moveTo>
                  <a:pt x="f20" y="f21"/>
                </a:moveTo>
                <a:arcTo wR="f22" hR="f23" stAng="f7" swAng="f24"/>
                <a:arcTo wR="f25" hR="f26" stAng="f8" swAng="f27"/>
                <a:arcTo wR="f28" hR="f29" stAng="f9" swAng="f30"/>
                <a:arcTo wR="f31" hR="f32" stAng="f10" swAng="f33"/>
                <a:arcTo wR="f25" hR="f34" stAng="f11" swAng="f35"/>
                <a:arcTo wR="f36" hR="f37" stAng="f12" swAng="f38"/>
                <a:arcTo wR="f39" hR="f40" stAng="f41" swAng="f42"/>
                <a:arcTo wR="f43" hR="f44" stAng="f45" swAng="f46"/>
                <a:arcTo wR="f47" hR="f48" stAng="f49" swAng="f50"/>
                <a:arcTo wR="f51" hR="f52" stAng="f13" swAng="f53"/>
                <a:arcTo wR="f54" hR="f29" stAng="f14" swAng="f55"/>
                <a:close/>
              </a:path>
              <a:path w="43200" h="43200" fill="none">
                <a:moveTo>
                  <a:pt x="f56" y="f57"/>
                </a:moveTo>
                <a:arcTo wR="f54" hR="f29" stAng="f58" swAng="f59"/>
                <a:moveTo>
                  <a:pt x="f60" y="f61"/>
                </a:moveTo>
                <a:arcTo wR="f51" hR="f52" stAng="f62" swAng="f63"/>
                <a:moveTo>
                  <a:pt x="f64" y="f65"/>
                </a:moveTo>
                <a:arcTo wR="f43" hR="f44" stAng="f66" swAng="f67"/>
                <a:moveTo>
                  <a:pt x="f68" y="f69"/>
                </a:moveTo>
                <a:arcTo wR="f43" hR="f44" stAng="f70" swAng="f71"/>
                <a:moveTo>
                  <a:pt x="f72" y="f73"/>
                </a:moveTo>
                <a:arcTo wR="f39" hR="f40" stAng="f15" swAng="f74"/>
                <a:moveTo>
                  <a:pt x="f75" y="f76"/>
                </a:moveTo>
                <a:arcTo wR="f25" hR="f34" stAng="f77" swAng="f78"/>
                <a:moveTo>
                  <a:pt x="f79" y="f80"/>
                </a:moveTo>
                <a:arcTo wR="f31" hR="f32" stAng="f16" swAng="f81"/>
                <a:moveTo>
                  <a:pt x="f82" y="f83"/>
                </a:moveTo>
                <a:arcTo wR="f31" hR="f32" stAng="f17" swAng="f84"/>
                <a:moveTo>
                  <a:pt x="f85" y="f86"/>
                </a:moveTo>
                <a:arcTo wR="f28" hR="f29" stAng="f18" swAng="f87"/>
                <a:moveTo>
                  <a:pt x="f88" y="f89"/>
                </a:moveTo>
                <a:arcTo wR="f22" hR="f23" stAng="f19" swAng="f90"/>
                <a:moveTo>
                  <a:pt x="f91" y="f92"/>
                </a:moveTo>
                <a:arcTo wR="f22" hR="f23" stAng="f93" swAng="f94"/>
              </a:path>
            </a:pathLst>
          </a:custGeom>
          <a:solidFill>
            <a:srgbClr val="5B9BD5"/>
          </a:solidFill>
          <a:ln w="12701" cap="flat">
            <a:solidFill>
              <a:srgbClr val="5B9BD5"/>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14" name="Zylinder 22"/>
          <p:cNvSpPr/>
          <p:nvPr/>
        </p:nvSpPr>
        <p:spPr>
          <a:xfrm>
            <a:off x="3897794" y="3635901"/>
            <a:ext cx="331424" cy="674342"/>
          </a:xfrm>
          <a:custGeom>
            <a:avLst/>
            <a:gdLst>
              <a:gd name="f0" fmla="val 21600000"/>
              <a:gd name="f1" fmla="val 10800000"/>
              <a:gd name="f2" fmla="val 5400000"/>
              <a:gd name="f3" fmla="val 180"/>
              <a:gd name="f4" fmla="val w"/>
              <a:gd name="f5" fmla="val h"/>
              <a:gd name="f6" fmla="val ss"/>
              <a:gd name="f7" fmla="val 0"/>
              <a:gd name="f8" fmla="+- 0 0 10800000"/>
              <a:gd name="f9" fmla="val 25000"/>
              <a:gd name="f10" fmla="+- 0 0 -360"/>
              <a:gd name="f11" fmla="abs f4"/>
              <a:gd name="f12" fmla="abs f5"/>
              <a:gd name="f13" fmla="abs f6"/>
              <a:gd name="f14" fmla="*/ f10 f1 1"/>
              <a:gd name="f15" fmla="?: f11 f4 1"/>
              <a:gd name="f16" fmla="?: f12 f5 1"/>
              <a:gd name="f17" fmla="?: f13 f6 1"/>
              <a:gd name="f18" fmla="*/ f14 1 f3"/>
              <a:gd name="f19" fmla="*/ f15 1 21600"/>
              <a:gd name="f20" fmla="*/ f16 1 21600"/>
              <a:gd name="f21" fmla="*/ 21600 f15 1"/>
              <a:gd name="f22" fmla="*/ 21600 f16 1"/>
              <a:gd name="f23" fmla="+- f18 0 f2"/>
              <a:gd name="f24" fmla="min f20 f19"/>
              <a:gd name="f25" fmla="*/ f21 1 f17"/>
              <a:gd name="f26" fmla="*/ f22 1 f17"/>
              <a:gd name="f27" fmla="val f25"/>
              <a:gd name="f28" fmla="val f26"/>
              <a:gd name="f29" fmla="*/ f7 f24 1"/>
              <a:gd name="f30" fmla="+- f28 0 f7"/>
              <a:gd name="f31" fmla="+- f27 0 f7"/>
              <a:gd name="f32" fmla="*/ f27 f24 1"/>
              <a:gd name="f33" fmla="*/ f31 1 2"/>
              <a:gd name="f34" fmla="min f31 f30"/>
              <a:gd name="f35" fmla="+- f7 f33 0"/>
              <a:gd name="f36" fmla="*/ f34 f9 1"/>
              <a:gd name="f37" fmla="*/ f33 f24 1"/>
              <a:gd name="f38" fmla="*/ f36 1 200000"/>
              <a:gd name="f39" fmla="*/ f35 f24 1"/>
              <a:gd name="f40" fmla="+- f38 f38 0"/>
              <a:gd name="f41" fmla="+- f28 0 f38"/>
              <a:gd name="f42" fmla="*/ f38 f24 1"/>
              <a:gd name="f43" fmla="*/ f40 f24 1"/>
              <a:gd name="f44" fmla="*/ f41 f24 1"/>
            </a:gdLst>
            <a:ahLst/>
            <a:cxnLst>
              <a:cxn ang="3cd4">
                <a:pos x="hc" y="t"/>
              </a:cxn>
              <a:cxn ang="0">
                <a:pos x="r" y="vc"/>
              </a:cxn>
              <a:cxn ang="cd4">
                <a:pos x="hc" y="b"/>
              </a:cxn>
              <a:cxn ang="cd2">
                <a:pos x="l" y="vc"/>
              </a:cxn>
              <a:cxn ang="f23">
                <a:pos x="f39" y="f43"/>
              </a:cxn>
            </a:cxnLst>
            <a:rect l="f29" t="f43" r="f32" b="f44"/>
            <a:pathLst>
              <a:path stroke="0">
                <a:moveTo>
                  <a:pt x="f29" y="f42"/>
                </a:moveTo>
                <a:arcTo wR="f37" hR="f42" stAng="f1" swAng="f8"/>
                <a:lnTo>
                  <a:pt x="f32" y="f44"/>
                </a:lnTo>
                <a:arcTo wR="f37" hR="f42" stAng="f7" swAng="f1"/>
                <a:close/>
              </a:path>
              <a:path stroke="0">
                <a:moveTo>
                  <a:pt x="f29" y="f42"/>
                </a:moveTo>
                <a:arcTo wR="f37" hR="f42" stAng="f1" swAng="f0"/>
                <a:close/>
              </a:path>
              <a:path fill="none">
                <a:moveTo>
                  <a:pt x="f32" y="f42"/>
                </a:moveTo>
                <a:arcTo wR="f37" hR="f42" stAng="f7" swAng="f0"/>
                <a:lnTo>
                  <a:pt x="f32" y="f44"/>
                </a:lnTo>
                <a:arcTo wR="f37" hR="f42" stAng="f7" swAng="f1"/>
                <a:lnTo>
                  <a:pt x="f29" y="f42"/>
                </a:lnTo>
              </a:path>
            </a:pathLst>
          </a:custGeom>
          <a:solidFill>
            <a:srgbClr val="7F7F7F"/>
          </a:solidFill>
          <a:ln w="12701" cap="flat">
            <a:solidFill>
              <a:srgbClr val="0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pic>
        <p:nvPicPr>
          <p:cNvPr id="15" name="Grafik 1">
            <a:extLst>
              <a:ext uri="{FF2B5EF4-FFF2-40B4-BE49-F238E27FC236}">
                <a16:creationId xmlns:a16="http://schemas.microsoft.com/office/drawing/2014/main" id="{00000000-0000-0000-0000-000000000000}"/>
              </a:ext>
            </a:extLst>
          </p:cNvPr>
          <p:cNvPicPr>
            <a:picLocks noChangeAspect="1"/>
          </p:cNvPicPr>
          <p:nvPr/>
        </p:nvPicPr>
        <p:blipFill>
          <a:blip r:embed="rId3"/>
          <a:stretch>
            <a:fillRect/>
          </a:stretch>
        </p:blipFill>
        <p:spPr>
          <a:xfrm>
            <a:off x="2325703" y="2725652"/>
            <a:ext cx="3036073" cy="1152244"/>
          </a:xfrm>
          <a:prstGeom prst="rect">
            <a:avLst/>
          </a:prstGeom>
          <a:noFill/>
          <a:ln cap="flat">
            <a:noFill/>
          </a:ln>
        </p:spPr>
      </p:pic>
      <p:sp>
        <p:nvSpPr>
          <p:cNvPr id="16" name="Zylinder 23"/>
          <p:cNvSpPr/>
          <p:nvPr/>
        </p:nvSpPr>
        <p:spPr>
          <a:xfrm>
            <a:off x="6839977" y="3577507"/>
            <a:ext cx="331424" cy="674342"/>
          </a:xfrm>
          <a:custGeom>
            <a:avLst/>
            <a:gdLst>
              <a:gd name="f0" fmla="val 21600000"/>
              <a:gd name="f1" fmla="val 10800000"/>
              <a:gd name="f2" fmla="val 5400000"/>
              <a:gd name="f3" fmla="val 180"/>
              <a:gd name="f4" fmla="val w"/>
              <a:gd name="f5" fmla="val h"/>
              <a:gd name="f6" fmla="val ss"/>
              <a:gd name="f7" fmla="val 0"/>
              <a:gd name="f8" fmla="+- 0 0 10800000"/>
              <a:gd name="f9" fmla="val 25000"/>
              <a:gd name="f10" fmla="+- 0 0 -360"/>
              <a:gd name="f11" fmla="abs f4"/>
              <a:gd name="f12" fmla="abs f5"/>
              <a:gd name="f13" fmla="abs f6"/>
              <a:gd name="f14" fmla="*/ f10 f1 1"/>
              <a:gd name="f15" fmla="?: f11 f4 1"/>
              <a:gd name="f16" fmla="?: f12 f5 1"/>
              <a:gd name="f17" fmla="?: f13 f6 1"/>
              <a:gd name="f18" fmla="*/ f14 1 f3"/>
              <a:gd name="f19" fmla="*/ f15 1 21600"/>
              <a:gd name="f20" fmla="*/ f16 1 21600"/>
              <a:gd name="f21" fmla="*/ 21600 f15 1"/>
              <a:gd name="f22" fmla="*/ 21600 f16 1"/>
              <a:gd name="f23" fmla="+- f18 0 f2"/>
              <a:gd name="f24" fmla="min f20 f19"/>
              <a:gd name="f25" fmla="*/ f21 1 f17"/>
              <a:gd name="f26" fmla="*/ f22 1 f17"/>
              <a:gd name="f27" fmla="val f25"/>
              <a:gd name="f28" fmla="val f26"/>
              <a:gd name="f29" fmla="*/ f7 f24 1"/>
              <a:gd name="f30" fmla="+- f28 0 f7"/>
              <a:gd name="f31" fmla="+- f27 0 f7"/>
              <a:gd name="f32" fmla="*/ f27 f24 1"/>
              <a:gd name="f33" fmla="*/ f31 1 2"/>
              <a:gd name="f34" fmla="min f31 f30"/>
              <a:gd name="f35" fmla="+- f7 f33 0"/>
              <a:gd name="f36" fmla="*/ f34 f9 1"/>
              <a:gd name="f37" fmla="*/ f33 f24 1"/>
              <a:gd name="f38" fmla="*/ f36 1 200000"/>
              <a:gd name="f39" fmla="*/ f35 f24 1"/>
              <a:gd name="f40" fmla="+- f38 f38 0"/>
              <a:gd name="f41" fmla="+- f28 0 f38"/>
              <a:gd name="f42" fmla="*/ f38 f24 1"/>
              <a:gd name="f43" fmla="*/ f40 f24 1"/>
              <a:gd name="f44" fmla="*/ f41 f24 1"/>
            </a:gdLst>
            <a:ahLst/>
            <a:cxnLst>
              <a:cxn ang="3cd4">
                <a:pos x="hc" y="t"/>
              </a:cxn>
              <a:cxn ang="0">
                <a:pos x="r" y="vc"/>
              </a:cxn>
              <a:cxn ang="cd4">
                <a:pos x="hc" y="b"/>
              </a:cxn>
              <a:cxn ang="cd2">
                <a:pos x="l" y="vc"/>
              </a:cxn>
              <a:cxn ang="f23">
                <a:pos x="f39" y="f43"/>
              </a:cxn>
            </a:cxnLst>
            <a:rect l="f29" t="f43" r="f32" b="f44"/>
            <a:pathLst>
              <a:path stroke="0">
                <a:moveTo>
                  <a:pt x="f29" y="f42"/>
                </a:moveTo>
                <a:arcTo wR="f37" hR="f42" stAng="f1" swAng="f8"/>
                <a:lnTo>
                  <a:pt x="f32" y="f44"/>
                </a:lnTo>
                <a:arcTo wR="f37" hR="f42" stAng="f7" swAng="f1"/>
                <a:close/>
              </a:path>
              <a:path stroke="0">
                <a:moveTo>
                  <a:pt x="f29" y="f42"/>
                </a:moveTo>
                <a:arcTo wR="f37" hR="f42" stAng="f1" swAng="f0"/>
                <a:close/>
              </a:path>
              <a:path fill="none">
                <a:moveTo>
                  <a:pt x="f32" y="f42"/>
                </a:moveTo>
                <a:arcTo wR="f37" hR="f42" stAng="f7" swAng="f0"/>
                <a:lnTo>
                  <a:pt x="f32" y="f44"/>
                </a:lnTo>
                <a:arcTo wR="f37" hR="f42" stAng="f7" swAng="f1"/>
                <a:lnTo>
                  <a:pt x="f29" y="f42"/>
                </a:lnTo>
              </a:path>
            </a:pathLst>
          </a:custGeom>
          <a:solidFill>
            <a:srgbClr val="7F7F7F"/>
          </a:solidFill>
          <a:ln w="12701" cap="flat">
            <a:solidFill>
              <a:srgbClr val="0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800" b="0" i="0" u="none" strike="noStrike" kern="1200" cap="none" spc="0" baseline="0">
              <a:solidFill>
                <a:srgbClr val="FFFFFF"/>
              </a:solidFill>
              <a:uFillTx/>
              <a:latin typeface="Calibri"/>
            </a:endParaRPr>
          </a:p>
        </p:txBody>
      </p:sp>
      <p:sp>
        <p:nvSpPr>
          <p:cNvPr id="17" name="Richtungspfeil 24"/>
          <p:cNvSpPr/>
          <p:nvPr/>
        </p:nvSpPr>
        <p:spPr>
          <a:xfrm>
            <a:off x="5674455" y="2757985"/>
            <a:ext cx="3013743" cy="975107"/>
          </a:xfrm>
          <a:custGeom>
            <a:avLst/>
            <a:gdLst>
              <a:gd name="f0" fmla="val 10800000"/>
              <a:gd name="f1" fmla="val 5400000"/>
              <a:gd name="f2" fmla="val 180"/>
              <a:gd name="f3" fmla="val w"/>
              <a:gd name="f4" fmla="val h"/>
              <a:gd name="f5" fmla="val ss"/>
              <a:gd name="f6" fmla="val 0"/>
              <a:gd name="f7" fmla="val 50000"/>
              <a:gd name="f8" fmla="+- 0 0 -360"/>
              <a:gd name="f9" fmla="+- 0 0 -180"/>
              <a:gd name="f10" fmla="abs f3"/>
              <a:gd name="f11" fmla="abs f4"/>
              <a:gd name="f12" fmla="abs f5"/>
              <a:gd name="f13" fmla="*/ f8 f0 1"/>
              <a:gd name="f14" fmla="*/ f9 f0 1"/>
              <a:gd name="f15" fmla="?: f10 f3 1"/>
              <a:gd name="f16" fmla="?: f11 f4 1"/>
              <a:gd name="f17" fmla="?: f12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30 0 f6"/>
              <a:gd name="f33" fmla="+- f29 0 f6"/>
              <a:gd name="f34" fmla="*/ f30 f26 1"/>
              <a:gd name="f35" fmla="*/ f29 f26 1"/>
              <a:gd name="f36" fmla="*/ f32 1 2"/>
              <a:gd name="f37" fmla="min f33 f32"/>
              <a:gd name="f38" fmla="+- f6 f36 0"/>
              <a:gd name="f39" fmla="*/ f37 f7 1"/>
              <a:gd name="f40" fmla="*/ f39 1 100000"/>
              <a:gd name="f41" fmla="*/ f38 f26 1"/>
              <a:gd name="f42" fmla="+- f29 0 f40"/>
              <a:gd name="f43" fmla="+- f42 f29 0"/>
              <a:gd name="f44" fmla="*/ f42 1 2"/>
              <a:gd name="f45" fmla="*/ f42 f26 1"/>
              <a:gd name="f46" fmla="*/ f43 1 2"/>
              <a:gd name="f47" fmla="*/ f44 f26 1"/>
              <a:gd name="f48" fmla="*/ f46 f26 1"/>
            </a:gdLst>
            <a:ahLst/>
            <a:cxnLst>
              <a:cxn ang="3cd4">
                <a:pos x="hc" y="t"/>
              </a:cxn>
              <a:cxn ang="0">
                <a:pos x="r" y="vc"/>
              </a:cxn>
              <a:cxn ang="cd4">
                <a:pos x="hc" y="b"/>
              </a:cxn>
              <a:cxn ang="cd2">
                <a:pos x="l" y="vc"/>
              </a:cxn>
              <a:cxn ang="f24">
                <a:pos x="f47" y="f31"/>
              </a:cxn>
              <a:cxn ang="f25">
                <a:pos x="f47" y="f34"/>
              </a:cxn>
            </a:cxnLst>
            <a:rect l="f31" t="f31" r="f48" b="f34"/>
            <a:pathLst>
              <a:path>
                <a:moveTo>
                  <a:pt x="f31" y="f31"/>
                </a:moveTo>
                <a:lnTo>
                  <a:pt x="f45" y="f31"/>
                </a:lnTo>
                <a:lnTo>
                  <a:pt x="f35" y="f41"/>
                </a:lnTo>
                <a:lnTo>
                  <a:pt x="f45" y="f34"/>
                </a:lnTo>
                <a:lnTo>
                  <a:pt x="f31" y="f34"/>
                </a:lnTo>
                <a:close/>
              </a:path>
            </a:pathLst>
          </a:custGeom>
          <a:solidFill>
            <a:srgbClr val="F2F2F2"/>
          </a:solidFill>
          <a:ln w="12701" cap="flat">
            <a:solidFill>
              <a:srgbClr val="0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000000"/>
                </a:solidFill>
                <a:uFillTx/>
                <a:latin typeface="Arial" pitchFamily="34"/>
                <a:cs typeface="Arial" pitchFamily="34"/>
              </a:rPr>
              <a:t>Gelenkte Nutzung:</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0" i="0" u="none" strike="noStrike" kern="0" cap="none" spc="0" baseline="0">
                <a:solidFill>
                  <a:srgbClr val="000000"/>
                </a:solidFill>
                <a:uFillTx/>
                <a:latin typeface="Arial" pitchFamily="34"/>
                <a:cs typeface="Arial" pitchFamily="34"/>
              </a:rPr>
              <a:t>Spiel</a:t>
            </a:r>
            <a:endParaRPr lang="de-DE" sz="2000" b="0" i="0" u="none" strike="noStrike" kern="1200" cap="none" spc="0" baseline="0">
              <a:solidFill>
                <a:srgbClr val="000000"/>
              </a:solidFill>
              <a:uFillTx/>
              <a:latin typeface="Arial" pitchFamily="34"/>
              <a:cs typeface="Arial" pitchFamily="34"/>
            </a:endParaRPr>
          </a:p>
        </p:txBody>
      </p:sp>
      <p:sp>
        <p:nvSpPr>
          <p:cNvPr id="18" name="Abgerundete rechteckige Legende 25"/>
          <p:cNvSpPr/>
          <p:nvPr/>
        </p:nvSpPr>
        <p:spPr>
          <a:xfrm>
            <a:off x="1762085" y="1328751"/>
            <a:ext cx="5884959" cy="1275834"/>
          </a:xfrm>
          <a:custGeom>
            <a:avLst>
              <a:gd name="f0" fmla="val 25791"/>
              <a:gd name="f1" fmla="val 17489"/>
            </a:avLst>
            <a:gdLst>
              <a:gd name="f2" fmla="val 10800000"/>
              <a:gd name="f3" fmla="val 5400000"/>
              <a:gd name="f4" fmla="val 16200000"/>
              <a:gd name="f5" fmla="val 180"/>
              <a:gd name="f6" fmla="val w"/>
              <a:gd name="f7" fmla="val h"/>
              <a:gd name="f8" fmla="val 0"/>
              <a:gd name="f9" fmla="val 21600"/>
              <a:gd name="f10" fmla="+- 0 0 1"/>
              <a:gd name="f11" fmla="val 2147483647"/>
              <a:gd name="f12" fmla="val 3590"/>
              <a:gd name="f13" fmla="val 8970"/>
              <a:gd name="f14" fmla="val 12630"/>
              <a:gd name="f15" fmla="val 18010"/>
              <a:gd name="f16" fmla="val -2147483647"/>
              <a:gd name="f17" fmla="+- 0 0 180"/>
              <a:gd name="f18" fmla="*/ f6 1 21600"/>
              <a:gd name="f19" fmla="*/ f7 1 21600"/>
              <a:gd name="f20" fmla="+- 0 0 f12"/>
              <a:gd name="f21" fmla="+- 3590 0 f8"/>
              <a:gd name="f22" fmla="+- 0 0 f3"/>
              <a:gd name="f23" fmla="+- 21600 0 f15"/>
              <a:gd name="f24" fmla="+- 18010 0 f9"/>
              <a:gd name="f25" fmla="+- f9 0 f8"/>
              <a:gd name="f26" fmla="pin -2147483647 f0 2147483647"/>
              <a:gd name="f27" fmla="pin -2147483647 f1 2147483647"/>
              <a:gd name="f28" fmla="*/ f17 f2 1"/>
              <a:gd name="f29" fmla="val f26"/>
              <a:gd name="f30" fmla="val f27"/>
              <a:gd name="f31" fmla="abs f20"/>
              <a:gd name="f32" fmla="abs f21"/>
              <a:gd name="f33" fmla="?: f20 f22 f3"/>
              <a:gd name="f34" fmla="?: f20 f3 f22"/>
              <a:gd name="f35" fmla="?: f20 f4 f3"/>
              <a:gd name="f36" fmla="?: f20 f3 f4"/>
              <a:gd name="f37" fmla="abs f23"/>
              <a:gd name="f38" fmla="?: f21 f22 f3"/>
              <a:gd name="f39" fmla="?: f21 f3 f22"/>
              <a:gd name="f40" fmla="?: f23 0 f2"/>
              <a:gd name="f41" fmla="?: f23 f2 0"/>
              <a:gd name="f42" fmla="abs f24"/>
              <a:gd name="f43" fmla="?: f23 f22 f3"/>
              <a:gd name="f44" fmla="?: f23 f3 f22"/>
              <a:gd name="f45" fmla="?: f23 f4 f3"/>
              <a:gd name="f46" fmla="?: f23 f3 f4"/>
              <a:gd name="f47" fmla="?: f24 f22 f3"/>
              <a:gd name="f48" fmla="?: f24 f3 f22"/>
              <a:gd name="f49" fmla="?: f20 0 f2"/>
              <a:gd name="f50" fmla="?: f20 f2 0"/>
              <a:gd name="f51" fmla="*/ f25 1 21600"/>
              <a:gd name="f52" fmla="*/ f26 f18 1"/>
              <a:gd name="f53" fmla="*/ f27 f19 1"/>
              <a:gd name="f54" fmla="*/ f28 1 f5"/>
              <a:gd name="f55" fmla="+- f29 0 10800"/>
              <a:gd name="f56" fmla="+- f30 0 10800"/>
              <a:gd name="f57" fmla="+- f30 0 21600"/>
              <a:gd name="f58" fmla="+- f29 0 21600"/>
              <a:gd name="f59" fmla="?: f20 f36 f35"/>
              <a:gd name="f60" fmla="?: f20 f35 f36"/>
              <a:gd name="f61" fmla="?: f21 f34 f33"/>
              <a:gd name="f62" fmla="?: f21 f41 f40"/>
              <a:gd name="f63" fmla="?: f21 f40 f41"/>
              <a:gd name="f64" fmla="?: f23 f38 f39"/>
              <a:gd name="f65" fmla="?: f23 f46 f45"/>
              <a:gd name="f66" fmla="?: f23 f45 f46"/>
              <a:gd name="f67" fmla="?: f24 f44 f43"/>
              <a:gd name="f68" fmla="?: f24 f50 f49"/>
              <a:gd name="f69" fmla="?: f24 f49 f50"/>
              <a:gd name="f70" fmla="?: f20 f47 f48"/>
              <a:gd name="f71" fmla="*/ 800 f51 1"/>
              <a:gd name="f72" fmla="*/ 20800 f51 1"/>
              <a:gd name="f73" fmla="*/ f29 f18 1"/>
              <a:gd name="f74" fmla="*/ f30 f19 1"/>
              <a:gd name="f75" fmla="+- f54 0 f3"/>
              <a:gd name="f76" fmla="abs f55"/>
              <a:gd name="f77" fmla="abs f56"/>
              <a:gd name="f78" fmla="?: f21 f60 f59"/>
              <a:gd name="f79" fmla="?: f23 f62 f63"/>
              <a:gd name="f80" fmla="?: f24 f66 f65"/>
              <a:gd name="f81" fmla="?: f20 f68 f69"/>
              <a:gd name="f82" fmla="*/ f71 1 f51"/>
              <a:gd name="f83" fmla="*/ f72 1 f51"/>
              <a:gd name="f84" fmla="+- f76 0 f77"/>
              <a:gd name="f85" fmla="+- f77 0 f76"/>
              <a:gd name="f86" fmla="*/ f82 f18 1"/>
              <a:gd name="f87" fmla="*/ f83 f18 1"/>
              <a:gd name="f88" fmla="*/ f83 f19 1"/>
              <a:gd name="f89" fmla="*/ f82 f19 1"/>
              <a:gd name="f90" fmla="?: f56 f10 f84"/>
              <a:gd name="f91" fmla="?: f56 f84 f10"/>
              <a:gd name="f92" fmla="?: f55 f10 f85"/>
              <a:gd name="f93" fmla="?: f55 f85 f10"/>
              <a:gd name="f94" fmla="?: f29 f10 f90"/>
              <a:gd name="f95" fmla="?: f29 f10 f91"/>
              <a:gd name="f96" fmla="?: f57 f92 f10"/>
              <a:gd name="f97" fmla="?: f57 f93 f10"/>
              <a:gd name="f98" fmla="?: f58 f91 f10"/>
              <a:gd name="f99" fmla="?: f58 f90 f10"/>
              <a:gd name="f100" fmla="?: f30 f10 f93"/>
              <a:gd name="f101" fmla="?: f30 f10 f92"/>
              <a:gd name="f102" fmla="?: f94 f29 0"/>
              <a:gd name="f103" fmla="?: f94 f30 6280"/>
              <a:gd name="f104" fmla="?: f95 f29 0"/>
              <a:gd name="f105" fmla="?: f95 f30 15320"/>
              <a:gd name="f106" fmla="?: f96 f29 6280"/>
              <a:gd name="f107" fmla="?: f96 f30 21600"/>
              <a:gd name="f108" fmla="?: f97 f29 15320"/>
              <a:gd name="f109" fmla="?: f97 f30 21600"/>
              <a:gd name="f110" fmla="?: f98 f29 21600"/>
              <a:gd name="f111" fmla="?: f98 f30 15320"/>
              <a:gd name="f112" fmla="?: f99 f29 21600"/>
              <a:gd name="f113" fmla="?: f99 f30 6280"/>
              <a:gd name="f114" fmla="?: f100 f29 15320"/>
              <a:gd name="f115" fmla="?: f100 f30 0"/>
              <a:gd name="f116" fmla="?: f101 f29 6280"/>
              <a:gd name="f117" fmla="?: f101 f30 0"/>
            </a:gdLst>
            <a:ahLst>
              <a:ahXY gdRefX="f0" minX="f16" maxX="f11" gdRefY="f1" minY="f16" maxY="f11">
                <a:pos x="f52" y="f53"/>
              </a:ahXY>
            </a:ahLst>
            <a:cxnLst>
              <a:cxn ang="3cd4">
                <a:pos x="hc" y="t"/>
              </a:cxn>
              <a:cxn ang="0">
                <a:pos x="r" y="vc"/>
              </a:cxn>
              <a:cxn ang="cd4">
                <a:pos x="hc" y="b"/>
              </a:cxn>
              <a:cxn ang="cd2">
                <a:pos x="l" y="vc"/>
              </a:cxn>
              <a:cxn ang="f75">
                <a:pos x="f73" y="f74"/>
              </a:cxn>
            </a:cxnLst>
            <a:rect l="f86" t="f89" r="f87" b="f88"/>
            <a:pathLst>
              <a:path w="21600" h="21600">
                <a:moveTo>
                  <a:pt x="f12" y="f8"/>
                </a:moveTo>
                <a:arcTo wR="f31" hR="f32" stAng="f78" swAng="f61"/>
                <a:lnTo>
                  <a:pt x="f102" y="f103"/>
                </a:lnTo>
                <a:lnTo>
                  <a:pt x="f8" y="f13"/>
                </a:lnTo>
                <a:lnTo>
                  <a:pt x="f8" y="f14"/>
                </a:lnTo>
                <a:lnTo>
                  <a:pt x="f104" y="f105"/>
                </a:lnTo>
                <a:lnTo>
                  <a:pt x="f8" y="f15"/>
                </a:lnTo>
                <a:arcTo wR="f32" hR="f37" stAng="f79" swAng="f64"/>
                <a:lnTo>
                  <a:pt x="f106" y="f107"/>
                </a:lnTo>
                <a:lnTo>
                  <a:pt x="f13" y="f9"/>
                </a:lnTo>
                <a:lnTo>
                  <a:pt x="f14" y="f9"/>
                </a:lnTo>
                <a:lnTo>
                  <a:pt x="f108" y="f109"/>
                </a:lnTo>
                <a:lnTo>
                  <a:pt x="f15" y="f9"/>
                </a:lnTo>
                <a:arcTo wR="f37" hR="f42" stAng="f80" swAng="f67"/>
                <a:lnTo>
                  <a:pt x="f110" y="f111"/>
                </a:lnTo>
                <a:lnTo>
                  <a:pt x="f9" y="f14"/>
                </a:lnTo>
                <a:lnTo>
                  <a:pt x="f9" y="f13"/>
                </a:lnTo>
                <a:lnTo>
                  <a:pt x="f112" y="f113"/>
                </a:lnTo>
                <a:lnTo>
                  <a:pt x="f9" y="f12"/>
                </a:lnTo>
                <a:arcTo wR="f42" hR="f31" stAng="f81" swAng="f70"/>
                <a:lnTo>
                  <a:pt x="f114" y="f115"/>
                </a:lnTo>
                <a:lnTo>
                  <a:pt x="f14" y="f8"/>
                </a:lnTo>
                <a:lnTo>
                  <a:pt x="f13" y="f8"/>
                </a:lnTo>
                <a:lnTo>
                  <a:pt x="f116" y="f117"/>
                </a:lnTo>
                <a:close/>
              </a:path>
            </a:pathLst>
          </a:custGeom>
          <a:solidFill>
            <a:srgbClr val="FFFFFF"/>
          </a:solidFill>
          <a:ln w="12701" cap="flat">
            <a:solidFill>
              <a:srgbClr val="0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3200" b="1" i="0" u="none" strike="noStrike" kern="1200" cap="none" spc="0" baseline="0">
                <a:solidFill>
                  <a:srgbClr val="000000"/>
                </a:solidFill>
                <a:uFillTx/>
                <a:latin typeface="Arial" pitchFamily="34"/>
                <a:cs typeface="Arial" pitchFamily="34"/>
              </a:rPr>
              <a:t>Danke für Ihre Teilnahme an der Übung.</a:t>
            </a:r>
          </a:p>
        </p:txBody>
      </p:sp>
      <p:sp>
        <p:nvSpPr>
          <p:cNvPr id="19" name="Abgerundete rechteckige Legende 26"/>
          <p:cNvSpPr/>
          <p:nvPr/>
        </p:nvSpPr>
        <p:spPr>
          <a:xfrm>
            <a:off x="1111352" y="1320183"/>
            <a:ext cx="6949513" cy="1374635"/>
          </a:xfrm>
          <a:custGeom>
            <a:avLst>
              <a:gd name="f0" fmla="val 24734"/>
              <a:gd name="f1" fmla="val 17547"/>
            </a:avLst>
            <a:gdLst>
              <a:gd name="f2" fmla="val 10800000"/>
              <a:gd name="f3" fmla="val 5400000"/>
              <a:gd name="f4" fmla="val 16200000"/>
              <a:gd name="f5" fmla="val 180"/>
              <a:gd name="f6" fmla="val w"/>
              <a:gd name="f7" fmla="val h"/>
              <a:gd name="f8" fmla="val 0"/>
              <a:gd name="f9" fmla="val 21600"/>
              <a:gd name="f10" fmla="+- 0 0 1"/>
              <a:gd name="f11" fmla="val 2147483647"/>
              <a:gd name="f12" fmla="val 3590"/>
              <a:gd name="f13" fmla="val 8970"/>
              <a:gd name="f14" fmla="val 12630"/>
              <a:gd name="f15" fmla="val 18010"/>
              <a:gd name="f16" fmla="val -2147483647"/>
              <a:gd name="f17" fmla="+- 0 0 180"/>
              <a:gd name="f18" fmla="*/ f6 1 21600"/>
              <a:gd name="f19" fmla="*/ f7 1 21600"/>
              <a:gd name="f20" fmla="+- 0 0 f12"/>
              <a:gd name="f21" fmla="+- 3590 0 f8"/>
              <a:gd name="f22" fmla="+- 0 0 f3"/>
              <a:gd name="f23" fmla="+- 21600 0 f15"/>
              <a:gd name="f24" fmla="+- 18010 0 f9"/>
              <a:gd name="f25" fmla="+- f9 0 f8"/>
              <a:gd name="f26" fmla="pin -2147483647 f0 2147483647"/>
              <a:gd name="f27" fmla="pin -2147483647 f1 2147483647"/>
              <a:gd name="f28" fmla="*/ f17 f2 1"/>
              <a:gd name="f29" fmla="val f26"/>
              <a:gd name="f30" fmla="val f27"/>
              <a:gd name="f31" fmla="abs f20"/>
              <a:gd name="f32" fmla="abs f21"/>
              <a:gd name="f33" fmla="?: f20 f22 f3"/>
              <a:gd name="f34" fmla="?: f20 f3 f22"/>
              <a:gd name="f35" fmla="?: f20 f4 f3"/>
              <a:gd name="f36" fmla="?: f20 f3 f4"/>
              <a:gd name="f37" fmla="abs f23"/>
              <a:gd name="f38" fmla="?: f21 f22 f3"/>
              <a:gd name="f39" fmla="?: f21 f3 f22"/>
              <a:gd name="f40" fmla="?: f23 0 f2"/>
              <a:gd name="f41" fmla="?: f23 f2 0"/>
              <a:gd name="f42" fmla="abs f24"/>
              <a:gd name="f43" fmla="?: f23 f22 f3"/>
              <a:gd name="f44" fmla="?: f23 f3 f22"/>
              <a:gd name="f45" fmla="?: f23 f4 f3"/>
              <a:gd name="f46" fmla="?: f23 f3 f4"/>
              <a:gd name="f47" fmla="?: f24 f22 f3"/>
              <a:gd name="f48" fmla="?: f24 f3 f22"/>
              <a:gd name="f49" fmla="?: f20 0 f2"/>
              <a:gd name="f50" fmla="?: f20 f2 0"/>
              <a:gd name="f51" fmla="*/ f25 1 21600"/>
              <a:gd name="f52" fmla="*/ f26 f18 1"/>
              <a:gd name="f53" fmla="*/ f27 f19 1"/>
              <a:gd name="f54" fmla="*/ f28 1 f5"/>
              <a:gd name="f55" fmla="+- f29 0 10800"/>
              <a:gd name="f56" fmla="+- f30 0 10800"/>
              <a:gd name="f57" fmla="+- f30 0 21600"/>
              <a:gd name="f58" fmla="+- f29 0 21600"/>
              <a:gd name="f59" fmla="?: f20 f36 f35"/>
              <a:gd name="f60" fmla="?: f20 f35 f36"/>
              <a:gd name="f61" fmla="?: f21 f34 f33"/>
              <a:gd name="f62" fmla="?: f21 f41 f40"/>
              <a:gd name="f63" fmla="?: f21 f40 f41"/>
              <a:gd name="f64" fmla="?: f23 f38 f39"/>
              <a:gd name="f65" fmla="?: f23 f46 f45"/>
              <a:gd name="f66" fmla="?: f23 f45 f46"/>
              <a:gd name="f67" fmla="?: f24 f44 f43"/>
              <a:gd name="f68" fmla="?: f24 f50 f49"/>
              <a:gd name="f69" fmla="?: f24 f49 f50"/>
              <a:gd name="f70" fmla="?: f20 f47 f48"/>
              <a:gd name="f71" fmla="*/ 800 f51 1"/>
              <a:gd name="f72" fmla="*/ 20800 f51 1"/>
              <a:gd name="f73" fmla="*/ f29 f18 1"/>
              <a:gd name="f74" fmla="*/ f30 f19 1"/>
              <a:gd name="f75" fmla="+- f54 0 f3"/>
              <a:gd name="f76" fmla="abs f55"/>
              <a:gd name="f77" fmla="abs f56"/>
              <a:gd name="f78" fmla="?: f21 f60 f59"/>
              <a:gd name="f79" fmla="?: f23 f62 f63"/>
              <a:gd name="f80" fmla="?: f24 f66 f65"/>
              <a:gd name="f81" fmla="?: f20 f68 f69"/>
              <a:gd name="f82" fmla="*/ f71 1 f51"/>
              <a:gd name="f83" fmla="*/ f72 1 f51"/>
              <a:gd name="f84" fmla="+- f76 0 f77"/>
              <a:gd name="f85" fmla="+- f77 0 f76"/>
              <a:gd name="f86" fmla="*/ f82 f18 1"/>
              <a:gd name="f87" fmla="*/ f83 f18 1"/>
              <a:gd name="f88" fmla="*/ f83 f19 1"/>
              <a:gd name="f89" fmla="*/ f82 f19 1"/>
              <a:gd name="f90" fmla="?: f56 f10 f84"/>
              <a:gd name="f91" fmla="?: f56 f84 f10"/>
              <a:gd name="f92" fmla="?: f55 f10 f85"/>
              <a:gd name="f93" fmla="?: f55 f85 f10"/>
              <a:gd name="f94" fmla="?: f29 f10 f90"/>
              <a:gd name="f95" fmla="?: f29 f10 f91"/>
              <a:gd name="f96" fmla="?: f57 f92 f10"/>
              <a:gd name="f97" fmla="?: f57 f93 f10"/>
              <a:gd name="f98" fmla="?: f58 f91 f10"/>
              <a:gd name="f99" fmla="?: f58 f90 f10"/>
              <a:gd name="f100" fmla="?: f30 f10 f93"/>
              <a:gd name="f101" fmla="?: f30 f10 f92"/>
              <a:gd name="f102" fmla="?: f94 f29 0"/>
              <a:gd name="f103" fmla="?: f94 f30 6280"/>
              <a:gd name="f104" fmla="?: f95 f29 0"/>
              <a:gd name="f105" fmla="?: f95 f30 15320"/>
              <a:gd name="f106" fmla="?: f96 f29 6280"/>
              <a:gd name="f107" fmla="?: f96 f30 21600"/>
              <a:gd name="f108" fmla="?: f97 f29 15320"/>
              <a:gd name="f109" fmla="?: f97 f30 21600"/>
              <a:gd name="f110" fmla="?: f98 f29 21600"/>
              <a:gd name="f111" fmla="?: f98 f30 15320"/>
              <a:gd name="f112" fmla="?: f99 f29 21600"/>
              <a:gd name="f113" fmla="?: f99 f30 6280"/>
              <a:gd name="f114" fmla="?: f100 f29 15320"/>
              <a:gd name="f115" fmla="?: f100 f30 0"/>
              <a:gd name="f116" fmla="?: f101 f29 6280"/>
              <a:gd name="f117" fmla="?: f101 f30 0"/>
            </a:gdLst>
            <a:ahLst>
              <a:ahXY gdRefX="f0" minX="f16" maxX="f11" gdRefY="f1" minY="f16" maxY="f11">
                <a:pos x="f52" y="f53"/>
              </a:ahXY>
            </a:ahLst>
            <a:cxnLst>
              <a:cxn ang="3cd4">
                <a:pos x="hc" y="t"/>
              </a:cxn>
              <a:cxn ang="0">
                <a:pos x="r" y="vc"/>
              </a:cxn>
              <a:cxn ang="cd4">
                <a:pos x="hc" y="b"/>
              </a:cxn>
              <a:cxn ang="cd2">
                <a:pos x="l" y="vc"/>
              </a:cxn>
              <a:cxn ang="f75">
                <a:pos x="f73" y="f74"/>
              </a:cxn>
            </a:cxnLst>
            <a:rect l="f86" t="f89" r="f87" b="f88"/>
            <a:pathLst>
              <a:path w="21600" h="21600">
                <a:moveTo>
                  <a:pt x="f12" y="f8"/>
                </a:moveTo>
                <a:arcTo wR="f31" hR="f32" stAng="f78" swAng="f61"/>
                <a:lnTo>
                  <a:pt x="f102" y="f103"/>
                </a:lnTo>
                <a:lnTo>
                  <a:pt x="f8" y="f13"/>
                </a:lnTo>
                <a:lnTo>
                  <a:pt x="f8" y="f14"/>
                </a:lnTo>
                <a:lnTo>
                  <a:pt x="f104" y="f105"/>
                </a:lnTo>
                <a:lnTo>
                  <a:pt x="f8" y="f15"/>
                </a:lnTo>
                <a:arcTo wR="f32" hR="f37" stAng="f79" swAng="f64"/>
                <a:lnTo>
                  <a:pt x="f106" y="f107"/>
                </a:lnTo>
                <a:lnTo>
                  <a:pt x="f13" y="f9"/>
                </a:lnTo>
                <a:lnTo>
                  <a:pt x="f14" y="f9"/>
                </a:lnTo>
                <a:lnTo>
                  <a:pt x="f108" y="f109"/>
                </a:lnTo>
                <a:lnTo>
                  <a:pt x="f15" y="f9"/>
                </a:lnTo>
                <a:arcTo wR="f37" hR="f42" stAng="f80" swAng="f67"/>
                <a:lnTo>
                  <a:pt x="f110" y="f111"/>
                </a:lnTo>
                <a:lnTo>
                  <a:pt x="f9" y="f14"/>
                </a:lnTo>
                <a:lnTo>
                  <a:pt x="f9" y="f13"/>
                </a:lnTo>
                <a:lnTo>
                  <a:pt x="f112" y="f113"/>
                </a:lnTo>
                <a:lnTo>
                  <a:pt x="f9" y="f12"/>
                </a:lnTo>
                <a:arcTo wR="f42" hR="f31" stAng="f81" swAng="f70"/>
                <a:lnTo>
                  <a:pt x="f114" y="f115"/>
                </a:lnTo>
                <a:lnTo>
                  <a:pt x="f14" y="f8"/>
                </a:lnTo>
                <a:lnTo>
                  <a:pt x="f13" y="f8"/>
                </a:lnTo>
                <a:lnTo>
                  <a:pt x="f116" y="f117"/>
                </a:lnTo>
                <a:close/>
              </a:path>
            </a:pathLst>
          </a:custGeom>
          <a:solidFill>
            <a:srgbClr val="FFFFFF"/>
          </a:solidFill>
          <a:ln w="12701" cap="flat">
            <a:solidFill>
              <a:srgbClr val="0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800" b="1" i="0" u="none" strike="noStrike" kern="1200" cap="none" spc="0" baseline="0">
                <a:solidFill>
                  <a:srgbClr val="000000"/>
                </a:solidFill>
                <a:uFillTx/>
                <a:latin typeface="Arial" pitchFamily="34"/>
                <a:cs typeface="Arial" pitchFamily="34"/>
              </a:rPr>
              <a:t>Sie können jetzt selbst entscheiden, welchen Teil der Insel Sie als Nächstes erkunden wollen.</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7" grpId="0" animBg="1"/>
      <p:bldP spid="18" grpId="0" animBg="1"/>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name="Slide51">
    <p:spTree>
      <p:nvGrpSpPr>
        <p:cNvPr id="1" name=""/>
        <p:cNvGrpSpPr/>
        <p:nvPr/>
      </p:nvGrpSpPr>
      <p:grpSpPr>
        <a:xfrm>
          <a:off x="0" y="0"/>
          <a:ext cx="0" cy="0"/>
          <a:chOff x="0" y="0"/>
          <a:chExt cx="0" cy="0"/>
        </a:xfrm>
      </p:grpSpPr>
      <p:sp>
        <p:nvSpPr>
          <p:cNvPr id="2" name="Titel 3"/>
          <p:cNvSpPr txBox="1">
            <a:spLocks noGrp="1"/>
          </p:cNvSpPr>
          <p:nvPr>
            <p:ph type="title"/>
          </p:nvPr>
        </p:nvSpPr>
        <p:spPr/>
        <p:txBody>
          <a:bodyPr/>
          <a:lstStyle/>
          <a:p>
            <a:pPr lvl="0"/>
            <a:r>
              <a:rPr lang="de-DE"/>
              <a:t>Steg</a:t>
            </a:r>
          </a:p>
        </p:txBody>
      </p:sp>
      <p:sp>
        <p:nvSpPr>
          <p:cNvPr id="3" name="Textfeld 4"/>
          <p:cNvSpPr txBox="1"/>
          <p:nvPr/>
        </p:nvSpPr>
        <p:spPr>
          <a:xfrm>
            <a:off x="169337" y="1270284"/>
            <a:ext cx="8762996" cy="4493535"/>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1200" cap="none" spc="0" baseline="0">
                <a:solidFill>
                  <a:srgbClr val="009999"/>
                </a:solidFill>
                <a:uFillTx/>
                <a:latin typeface="Arial" pitchFamily="34"/>
                <a:cs typeface="Arial" pitchFamily="34"/>
              </a:rPr>
              <a:t>Verwendete Literatur:</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400" b="1" i="0" u="none" strike="noStrike" kern="1200" cap="none" spc="0" baseline="0">
              <a:solidFill>
                <a:srgbClr val="009999"/>
              </a:solidFill>
              <a:uFillTx/>
              <a:latin typeface="Arial" pitchFamily="34"/>
              <a:cs typeface="Arial" pitchFamily="34"/>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400" b="0" i="0" u="none" strike="noStrike" kern="1200" cap="none" spc="0" baseline="0">
                <a:solidFill>
                  <a:srgbClr val="000000"/>
                </a:solidFill>
                <a:uFillTx/>
                <a:latin typeface="Arial" pitchFamily="34"/>
                <a:cs typeface="Arial" pitchFamily="34"/>
              </a:rPr>
              <a:t>BESAND, ANJA/JUGEL, DAVID: Inklusion und politische Bildung – gemeinsam denken! In: DÖNGES, CHRISTOPH/HILPERT, WOLFRAM/ZURSTRASSEN, BETTINA (Hrsg.): Didaktik der inklusiven politischen Bildung. Bonn: Bundeszentrale für politische Bildung, 2015, S. 45-59</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400" b="0" i="0" u="none" strike="noStrike" kern="0" cap="none" spc="0" baseline="0">
              <a:solidFill>
                <a:srgbClr val="000000"/>
              </a:solidFill>
              <a:uFillTx/>
              <a:latin typeface="Arial" pitchFamily="34"/>
              <a:cs typeface="Arial" pitchFamily="34"/>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400" b="0" i="0" u="none" strike="noStrike" kern="0" cap="none" spc="0" baseline="0">
                <a:solidFill>
                  <a:srgbClr val="000000"/>
                </a:solidFill>
                <a:uFillTx/>
                <a:latin typeface="Arial" pitchFamily="34"/>
                <a:cs typeface="Arial" pitchFamily="34"/>
              </a:rPr>
              <a:t>BUNDESMINISTERIUM DER JUSTIZ UND FÜR VERBRAUCHERSCHUTZ (Hrsg.): Bundesgesetzblatt Jahrgang 2008 Teil II Nr. 35, ausgegeben zu Bonn am 31. Dezember 2008 </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400" b="0" i="0" u="none" strike="noStrike" kern="0" cap="none" spc="0" baseline="0">
              <a:solidFill>
                <a:srgbClr val="000000"/>
              </a:solidFill>
              <a:uFillTx/>
              <a:latin typeface="Arial" pitchFamily="34"/>
              <a:cs typeface="Arial" pitchFamily="34"/>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400" b="0" i="0" u="none" strike="noStrike" kern="0" cap="none" spc="0" baseline="0">
              <a:solidFill>
                <a:srgbClr val="000000"/>
              </a:solidFill>
              <a:uFillTx/>
              <a:latin typeface="Arial" pitchFamily="34"/>
              <a:cs typeface="Arial" pitchFamily="34"/>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400" b="0" i="0" u="none" strike="noStrike" kern="1200" cap="none" spc="0" baseline="0">
                <a:solidFill>
                  <a:srgbClr val="000000"/>
                </a:solidFill>
                <a:uFillTx/>
                <a:latin typeface="Arial" pitchFamily="34"/>
                <a:cs typeface="Arial" pitchFamily="34"/>
              </a:rPr>
              <a:t> </a:t>
            </a:r>
            <a:endParaRPr lang="de-DE" sz="2000" b="1" i="0" u="none" strike="noStrike" kern="0" cap="none" spc="0" baseline="0">
              <a:solidFill>
                <a:srgbClr val="000000"/>
              </a:solidFill>
              <a:uFillTx/>
              <a:latin typeface="Arial" pitchFamily="34"/>
              <a:cs typeface="Arial" pitchFamily="34"/>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2000" b="1" i="0" u="none" strike="noStrike" kern="0" cap="none" spc="0" baseline="0">
                <a:solidFill>
                  <a:srgbClr val="009999"/>
                </a:solidFill>
                <a:uFillTx/>
                <a:latin typeface="Arial" pitchFamily="34"/>
                <a:cs typeface="Arial" pitchFamily="34"/>
              </a:rPr>
              <a:t>Weitere Hinweise:</a:t>
            </a:r>
            <a:endParaRPr lang="de-DE" sz="400" b="1" i="0" u="none" strike="noStrike" kern="0" cap="none" spc="0" baseline="0">
              <a:solidFill>
                <a:srgbClr val="009999"/>
              </a:solidFill>
              <a:uFillTx/>
              <a:latin typeface="Arial" pitchFamily="34"/>
              <a:cs typeface="Arial" pitchFamily="34"/>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400" b="1" i="0" u="none" strike="noStrike" kern="0" cap="none" spc="0" baseline="0">
              <a:solidFill>
                <a:srgbClr val="009999"/>
              </a:solidFill>
              <a:uFillTx/>
              <a:latin typeface="Arial" pitchFamily="34"/>
              <a:cs typeface="Arial" pitchFamily="34"/>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400" b="0" i="0" u="none" strike="noStrike" kern="1200" cap="none" spc="0" baseline="0">
                <a:solidFill>
                  <a:srgbClr val="000000"/>
                </a:solidFill>
                <a:uFillTx/>
                <a:latin typeface="Arial" pitchFamily="34"/>
                <a:cs typeface="Arial" pitchFamily="34"/>
              </a:rPr>
              <a:t>Alle Definitionen der Lehramtsstudierenden sind im Rahmen der über drei Semester hinweg durchgeführten Kooperationsseminare an der Ludwig-Maximilians-Universität München entstanden. Die Definitionen wurden sowohl von Regelschulstudierenden als auch von Förderschulstudierenden unterschiedlichen Semesters verfasst. Die Studierenden mussten bereits in der ersten Seminarsitzung den Begriff „Inklusion“ für sich selbst definieren. Im Anschluss haben sie sich mit ihren Kommilitoninnen und Kommilitonen in Kleingruppen sowie im Plenum darüber ausgetausch</a:t>
            </a:r>
            <a:r>
              <a:rPr lang="de-DE" sz="1400" b="0" i="0" u="none" strike="noStrike" kern="0" cap="none" spc="0" baseline="0">
                <a:solidFill>
                  <a:srgbClr val="000000"/>
                </a:solidFill>
                <a:uFillTx/>
                <a:latin typeface="Arial" pitchFamily="34"/>
                <a:cs typeface="Arial" pitchFamily="34"/>
              </a:rPr>
              <a:t>t. Den Austausch sowie die Folgen für das eigene Begriffsverständnis haben die Studierenden im Rahmen ihrer Portfolioarbeit schriftlich nachreflektiert. Die angeführten Definitionen stammen aus freigegebenen Portfolioarbeiten. </a:t>
            </a:r>
            <a:endParaRPr lang="de-DE" sz="1400" b="0" i="0" u="none" strike="noStrike" kern="1200" cap="none" spc="0" baseline="0">
              <a:solidFill>
                <a:srgbClr val="000000"/>
              </a:solidFill>
              <a:uFillTx/>
              <a:latin typeface="Arial" pitchFamily="34"/>
              <a:cs typeface="Arial" pitchFamily="3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theme/theme1.xml><?xml version="1.0" encoding="utf-8"?>
<a:theme xmlns:a="http://schemas.openxmlformats.org/drawingml/2006/main" name="LMU_Corporate Design_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PPT_Begleitmaterialien</Template>
  <TotalTime>0</TotalTime>
  <Words>1967</Words>
  <Application>Microsoft Office PowerPoint</Application>
  <PresentationFormat>Breitbild</PresentationFormat>
  <Paragraphs>171</Paragraphs>
  <Slides>20</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20</vt:i4>
      </vt:variant>
    </vt:vector>
  </HeadingPairs>
  <TitlesOfParts>
    <vt:vector size="25" baseType="lpstr">
      <vt:lpstr>ＭＳ Ｐゴシック</vt:lpstr>
      <vt:lpstr>Arial</vt:lpstr>
      <vt:lpstr>Calibri</vt:lpstr>
      <vt:lpstr>LMU CompatilFact</vt:lpstr>
      <vt:lpstr>LMU_Corporate Design_2</vt:lpstr>
      <vt:lpstr>PowerPoint-Präsentation</vt:lpstr>
      <vt:lpstr>Steg</vt:lpstr>
      <vt:lpstr>Steg</vt:lpstr>
      <vt:lpstr>Steg</vt:lpstr>
      <vt:lpstr>Steg</vt:lpstr>
      <vt:lpstr>Steg</vt:lpstr>
      <vt:lpstr>Steg</vt:lpstr>
      <vt:lpstr>Steg</vt:lpstr>
      <vt:lpstr>Steg</vt:lpstr>
      <vt:lpstr>Steg</vt:lpstr>
      <vt:lpstr>Steg</vt:lpstr>
      <vt:lpstr>Steg</vt:lpstr>
      <vt:lpstr>Steg</vt:lpstr>
      <vt:lpstr>Steg</vt:lpstr>
      <vt:lpstr>Steg</vt:lpstr>
      <vt:lpstr>Steg</vt:lpstr>
      <vt:lpstr>Steg</vt:lpstr>
      <vt:lpstr>Steg</vt:lpstr>
      <vt:lpstr>Steg</vt:lpstr>
      <vt:lpstr>Steg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mario</dc:creator>
  <cp:lastModifiedBy>Windows User</cp:lastModifiedBy>
  <cp:revision>25</cp:revision>
  <dcterms:created xsi:type="dcterms:W3CDTF">2017-03-22T07:46:31Z</dcterms:created>
  <dcterms:modified xsi:type="dcterms:W3CDTF">2019-08-30T13:50:04Z</dcterms:modified>
</cp:coreProperties>
</file>