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89" r:id="rId5"/>
    <p:sldId id="290" r:id="rId6"/>
    <p:sldId id="264" r:id="rId7"/>
    <p:sldId id="288" r:id="rId8"/>
  </p:sldIdLst>
  <p:sldSz cx="9144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3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6"/>
          <p:cNvGrpSpPr/>
          <p:nvPr/>
        </p:nvGrpSpPr>
        <p:grpSpPr>
          <a:xfrm>
            <a:off x="0" y="0"/>
            <a:ext cx="9144000" cy="6857999"/>
            <a:chOff x="0" y="0"/>
            <a:chExt cx="9144000" cy="6857999"/>
          </a:xfrm>
        </p:grpSpPr>
        <p:sp>
          <p:nvSpPr>
            <p:cNvPr id="3" name="Rechteck 9"/>
            <p:cNvSpPr/>
            <p:nvPr/>
          </p:nvSpPr>
          <p:spPr>
            <a:xfrm>
              <a:off x="0" y="1187997"/>
              <a:ext cx="9144000" cy="5274003"/>
            </a:xfrm>
            <a:prstGeom prst="rect">
              <a:avLst/>
            </a:pr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  <p:pic>
          <p:nvPicPr>
            <p:cNvPr id="4" name="Grafik 11">
              <a:extLst>
                <a:ext uri="{FF2B5EF4-FFF2-40B4-BE49-F238E27FC236}">
                  <a16:creationId xmlns:a16="http://schemas.microsoft.com/office/drawing/2014/main" id="{00000000-0000-0000-0000-000000000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80990" y="206462"/>
              <a:ext cx="1920102" cy="792089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5" name="Rechteck 12"/>
            <p:cNvSpPr/>
            <p:nvPr/>
          </p:nvSpPr>
          <p:spPr>
            <a:xfrm>
              <a:off x="6166338" y="173397"/>
              <a:ext cx="2815199" cy="856801"/>
            </a:xfrm>
            <a:prstGeom prst="rect">
              <a:avLst/>
            </a:prstGeom>
            <a:solidFill>
              <a:srgbClr val="2C854D"/>
            </a:solidFill>
            <a:ln w="9528" cap="flat">
              <a:solidFill>
                <a:srgbClr val="006C31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  <p:sp>
          <p:nvSpPr>
            <p:cNvPr id="6" name="Rechteck 13"/>
            <p:cNvSpPr/>
            <p:nvPr/>
          </p:nvSpPr>
          <p:spPr>
            <a:xfrm>
              <a:off x="0" y="0"/>
              <a:ext cx="9144000" cy="1187997"/>
            </a:xfrm>
            <a:prstGeom prst="rect">
              <a:avLst/>
            </a:prstGeom>
            <a:solidFill>
              <a:srgbClr val="C6C7B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  <p:sp>
          <p:nvSpPr>
            <p:cNvPr id="7" name="Rechteck 15"/>
            <p:cNvSpPr/>
            <p:nvPr/>
          </p:nvSpPr>
          <p:spPr>
            <a:xfrm>
              <a:off x="0" y="6462000"/>
              <a:ext cx="9144000" cy="395999"/>
            </a:xfrm>
            <a:prstGeom prst="rect">
              <a:avLst/>
            </a:prstGeom>
            <a:solidFill>
              <a:srgbClr val="C6C7B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</p:grpSp>
      <p:sp>
        <p:nvSpPr>
          <p:cNvPr id="8" name="Titel 5"/>
          <p:cNvSpPr txBox="1">
            <a:spLocks noGrp="1"/>
          </p:cNvSpPr>
          <p:nvPr>
            <p:ph type="title"/>
          </p:nvPr>
        </p:nvSpPr>
        <p:spPr>
          <a:xfrm>
            <a:off x="882002" y="2492892"/>
            <a:ext cx="7380003" cy="151217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de-DE" sz="3600" b="1" i="0" u="none" strike="noStrike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</a:defRPr>
            </a:lvl1pPr>
          </a:lstStyle>
          <a:p>
            <a:pPr lvl="0"/>
            <a:r>
              <a:rPr lang="de-DE"/>
              <a:t>Thema des Vortrags</a:t>
            </a:r>
          </a:p>
        </p:txBody>
      </p:sp>
      <p:sp>
        <p:nvSpPr>
          <p:cNvPr id="9" name="Textplatzhalter 7"/>
          <p:cNvSpPr txBox="1">
            <a:spLocks noGrp="1"/>
          </p:cNvSpPr>
          <p:nvPr>
            <p:ph type="body" sz="quarter" idx="4294967295"/>
          </p:nvPr>
        </p:nvSpPr>
        <p:spPr>
          <a:xfrm>
            <a:off x="882002" y="1556793"/>
            <a:ext cx="7380003" cy="3600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tabLst/>
              <a:defRPr lang="de-DE" sz="1800" b="1" i="0" u="none" strike="noStrike" cap="none" spc="0" baseline="0">
                <a:solidFill>
                  <a:srgbClr val="808080"/>
                </a:solidFill>
                <a:uFillTx/>
                <a:latin typeface="LMU CompatilFact" pitchFamily="2"/>
                <a:ea typeface="ＭＳ Ｐゴシック"/>
              </a:defRPr>
            </a:lvl1pPr>
          </a:lstStyle>
          <a:p>
            <a:pPr lvl="0"/>
            <a:r>
              <a:rPr lang="de-DE"/>
              <a:t>Vortragender</a:t>
            </a:r>
          </a:p>
        </p:txBody>
      </p:sp>
      <p:sp>
        <p:nvSpPr>
          <p:cNvPr id="10" name="Textplatzhalter 7"/>
          <p:cNvSpPr txBox="1">
            <a:spLocks noGrp="1"/>
          </p:cNvSpPr>
          <p:nvPr>
            <p:ph type="body" sz="quarter" idx="4294967295"/>
          </p:nvPr>
        </p:nvSpPr>
        <p:spPr>
          <a:xfrm>
            <a:off x="882002" y="1845460"/>
            <a:ext cx="7380003" cy="3600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tabLst/>
              <a:defRPr lang="de-DE" sz="1600" b="0" i="0" u="none" strike="noStrike" cap="none" spc="0" baseline="0">
                <a:solidFill>
                  <a:srgbClr val="808080"/>
                </a:solidFill>
                <a:uFillTx/>
                <a:latin typeface="LMU CompatilFact" pitchFamily="2"/>
                <a:ea typeface="ＭＳ Ｐゴシック"/>
              </a:defRPr>
            </a:lvl1pPr>
          </a:lstStyle>
          <a:p>
            <a:pPr lvl="0"/>
            <a:r>
              <a:rPr lang="de-DE"/>
              <a:t>Institution</a:t>
            </a:r>
          </a:p>
        </p:txBody>
      </p:sp>
      <p:sp>
        <p:nvSpPr>
          <p:cNvPr id="11" name="Textplatzhalter 10"/>
          <p:cNvSpPr txBox="1">
            <a:spLocks noGrp="1"/>
          </p:cNvSpPr>
          <p:nvPr>
            <p:ph type="body" sz="quarter" idx="4294967295"/>
          </p:nvPr>
        </p:nvSpPr>
        <p:spPr>
          <a:xfrm>
            <a:off x="882002" y="4223659"/>
            <a:ext cx="3689997" cy="10784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tabLst/>
              <a:defRPr lang="de-DE" sz="1800" b="1" i="0" u="none" strike="noStrike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</a:defRPr>
            </a:lvl1pPr>
          </a:lstStyle>
          <a:p>
            <a:pPr lvl="0"/>
            <a:r>
              <a:rPr lang="de-DE"/>
              <a:t>Unterthema des Vortrags</a:t>
            </a:r>
          </a:p>
        </p:txBody>
      </p:sp>
      <p:pic>
        <p:nvPicPr>
          <p:cNvPr id="12" name="Grafik 1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8778"/>
          <a:stretch>
            <a:fillRect/>
          </a:stretch>
        </p:blipFill>
        <p:spPr>
          <a:xfrm>
            <a:off x="167335" y="173397"/>
            <a:ext cx="1867945" cy="86199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497406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8"/>
          <p:cNvSpPr txBox="1">
            <a:spLocks noGrp="1"/>
          </p:cNvSpPr>
          <p:nvPr>
            <p:ph sz="quarter" idx="4294967295"/>
          </p:nvPr>
        </p:nvSpPr>
        <p:spPr>
          <a:xfrm>
            <a:off x="539550" y="2132856"/>
            <a:ext cx="8064898" cy="410445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24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  <a:lvl2pPr marL="742950" marR="0" lvl="1" indent="-285750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20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2pPr>
            <a:lvl3pPr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18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3pPr>
            <a:lvl4pPr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4pPr>
            <a:lvl5pPr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Textplatzhalter 7"/>
          <p:cNvSpPr txBox="1">
            <a:spLocks noGrp="1"/>
          </p:cNvSpPr>
          <p:nvPr>
            <p:ph type="body" sz="quarter" idx="4294967295"/>
          </p:nvPr>
        </p:nvSpPr>
        <p:spPr>
          <a:xfrm>
            <a:off x="539550" y="1556793"/>
            <a:ext cx="8064898" cy="5668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lang="de-DE" sz="24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Überschrift durch Klicken bearbeiten</a:t>
            </a:r>
          </a:p>
        </p:txBody>
      </p:sp>
      <p:sp>
        <p:nvSpPr>
          <p:cNvPr id="4" name="Titel 6"/>
          <p:cNvSpPr txBox="1">
            <a:spLocks noGrp="1"/>
          </p:cNvSpPr>
          <p:nvPr>
            <p:ph type="title"/>
          </p:nvPr>
        </p:nvSpPr>
        <p:spPr>
          <a:xfrm>
            <a:off x="2093207" y="181023"/>
            <a:ext cx="5222714" cy="8336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182559" marR="0" lvl="0" indent="-1825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de-DE" sz="16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Thema der Folie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015613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8"/>
          <p:cNvSpPr txBox="1">
            <a:spLocks noGrp="1"/>
          </p:cNvSpPr>
          <p:nvPr>
            <p:ph sz="quarter" idx="4294967295"/>
          </p:nvPr>
        </p:nvSpPr>
        <p:spPr>
          <a:xfrm>
            <a:off x="539550" y="1556793"/>
            <a:ext cx="8064898" cy="46799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24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  <a:lvl2pPr marL="742950" marR="0" lvl="1" indent="-285750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20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2pPr>
            <a:lvl3pPr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18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3pPr>
            <a:lvl4pPr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4pPr>
            <a:lvl5pPr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Titel 6"/>
          <p:cNvSpPr txBox="1">
            <a:spLocks noGrp="1"/>
          </p:cNvSpPr>
          <p:nvPr>
            <p:ph type="title"/>
          </p:nvPr>
        </p:nvSpPr>
        <p:spPr>
          <a:xfrm>
            <a:off x="2093207" y="181023"/>
            <a:ext cx="5222714" cy="8336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182559" marR="0" lvl="0" indent="-1825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de-DE" sz="16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Titel der Folie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571903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/>
          <p:cNvSpPr txBox="1">
            <a:spLocks noGrp="1"/>
          </p:cNvSpPr>
          <p:nvPr>
            <p:ph type="title"/>
          </p:nvPr>
        </p:nvSpPr>
        <p:spPr>
          <a:xfrm>
            <a:off x="2093207" y="181023"/>
            <a:ext cx="5222714" cy="8336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182559" marR="0" lvl="0" indent="-1825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de-DE" sz="16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Titel der Folie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262107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129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/>
          <p:cNvSpPr txBox="1">
            <a:spLocks noGrp="1"/>
          </p:cNvSpPr>
          <p:nvPr>
            <p:ph sz="quarter" idx="4294967295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24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  <a:lvl2pPr marL="742950" marR="0" lvl="1" indent="-285750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20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2pPr>
            <a:lvl3pPr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18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3pPr>
            <a:lvl4pPr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4pPr>
            <a:lvl5pPr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Inhaltsplatzhalter 3"/>
          <p:cNvSpPr txBox="1">
            <a:spLocks noGrp="1"/>
          </p:cNvSpPr>
          <p:nvPr>
            <p:ph sz="quarter" idx="4294967295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24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  <a:lvl2pPr marL="742950" marR="0" lvl="1" indent="-285750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20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2pPr>
            <a:lvl3pPr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18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3pPr>
            <a:lvl4pPr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4pPr>
            <a:lvl5pPr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itel 6"/>
          <p:cNvSpPr txBox="1">
            <a:spLocks noGrp="1"/>
          </p:cNvSpPr>
          <p:nvPr>
            <p:ph type="title"/>
          </p:nvPr>
        </p:nvSpPr>
        <p:spPr>
          <a:xfrm>
            <a:off x="2093207" y="181023"/>
            <a:ext cx="5222714" cy="8336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182559" marR="0" lvl="0" indent="-1825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de-DE" sz="16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Titel der Folie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841545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/>
          <p:cNvSpPr txBox="1">
            <a:spLocks noGrp="1"/>
          </p:cNvSpPr>
          <p:nvPr>
            <p:ph sz="quarter" idx="4294967295"/>
          </p:nvPr>
        </p:nvSpPr>
        <p:spPr>
          <a:xfrm>
            <a:off x="539550" y="2132856"/>
            <a:ext cx="3956252" cy="39933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24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  <a:lvl2pPr marL="742950" marR="0" lvl="1" indent="-285750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20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2pPr>
            <a:lvl3pPr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18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3pPr>
            <a:lvl4pPr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4pPr>
            <a:lvl5pPr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Inhaltsplatzhalter 3"/>
          <p:cNvSpPr txBox="1">
            <a:spLocks noGrp="1"/>
          </p:cNvSpPr>
          <p:nvPr>
            <p:ph sz="quarter" idx="4294967295"/>
          </p:nvPr>
        </p:nvSpPr>
        <p:spPr>
          <a:xfrm>
            <a:off x="4648196" y="2132856"/>
            <a:ext cx="3956252" cy="39933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24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  <a:lvl2pPr marL="742950" marR="0" lvl="1" indent="-285750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20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2pPr>
            <a:lvl3pPr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tabLst/>
              <a:defRPr lang="de-DE" sz="18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3pPr>
            <a:lvl4pPr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4pPr>
            <a:lvl5pPr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de-DE" sz="1600" b="0" i="0" u="none" strike="noStrike" kern="0" cap="none" spc="0" baseline="0">
                <a:solidFill>
                  <a:srgbClr val="404040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7"/>
          <p:cNvSpPr txBox="1">
            <a:spLocks noGrp="1"/>
          </p:cNvSpPr>
          <p:nvPr>
            <p:ph type="body" sz="quarter" idx="4294967295"/>
          </p:nvPr>
        </p:nvSpPr>
        <p:spPr>
          <a:xfrm>
            <a:off x="539550" y="1556793"/>
            <a:ext cx="8064898" cy="5668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lang="de-DE" sz="24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Überschrift durch Klicken bearbeiten</a:t>
            </a:r>
          </a:p>
        </p:txBody>
      </p:sp>
      <p:sp>
        <p:nvSpPr>
          <p:cNvPr id="5" name="Titel 6"/>
          <p:cNvSpPr txBox="1">
            <a:spLocks noGrp="1"/>
          </p:cNvSpPr>
          <p:nvPr>
            <p:ph type="title"/>
          </p:nvPr>
        </p:nvSpPr>
        <p:spPr>
          <a:xfrm>
            <a:off x="2093207" y="181023"/>
            <a:ext cx="5222714" cy="8336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182559" marR="0" lvl="0" indent="-1825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de-DE" sz="1600" b="1" i="0" u="none" strike="noStrike" kern="0" cap="none" spc="0" baseline="0">
                <a:solidFill>
                  <a:srgbClr val="006C31"/>
                </a:solidFill>
                <a:uFillTx/>
                <a:latin typeface="LMU CompatilFact" pitchFamily="2"/>
                <a:ea typeface="ＭＳ Ｐゴシック"/>
                <a:cs typeface="LMU CompatilFact" pitchFamily="2"/>
              </a:defRPr>
            </a:lvl1pPr>
          </a:lstStyle>
          <a:p>
            <a:pPr lvl="0"/>
            <a:r>
              <a:rPr lang="de-DE"/>
              <a:t>Titel der Folie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8670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9"/>
          <p:cNvGrpSpPr/>
          <p:nvPr/>
        </p:nvGrpSpPr>
        <p:grpSpPr>
          <a:xfrm>
            <a:off x="0" y="0"/>
            <a:ext cx="9144000" cy="6857999"/>
            <a:chOff x="0" y="0"/>
            <a:chExt cx="9144000" cy="6857999"/>
          </a:xfrm>
        </p:grpSpPr>
        <p:sp>
          <p:nvSpPr>
            <p:cNvPr id="3" name="Rechteck 11"/>
            <p:cNvSpPr/>
            <p:nvPr/>
          </p:nvSpPr>
          <p:spPr>
            <a:xfrm>
              <a:off x="0" y="1187997"/>
              <a:ext cx="9144000" cy="5274003"/>
            </a:xfrm>
            <a:prstGeom prst="rect">
              <a:avLst/>
            </a:prstGeom>
            <a:solidFill>
              <a:srgbClr val="F3F4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  <p:pic>
          <p:nvPicPr>
            <p:cNvPr id="4" name="Grafik 1">
              <a:extLst>
                <a:ext uri="{FF2B5EF4-FFF2-40B4-BE49-F238E27FC236}">
                  <a16:creationId xmlns:a16="http://schemas.microsoft.com/office/drawing/2014/main" id="{00000000-0000-0000-0000-000000000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680990" y="206462"/>
              <a:ext cx="1920102" cy="792089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5" name="Rechteck 3"/>
            <p:cNvSpPr/>
            <p:nvPr/>
          </p:nvSpPr>
          <p:spPr>
            <a:xfrm>
              <a:off x="6166338" y="173397"/>
              <a:ext cx="2815199" cy="856801"/>
            </a:xfrm>
            <a:prstGeom prst="rect">
              <a:avLst/>
            </a:prstGeom>
            <a:solidFill>
              <a:srgbClr val="2C854D"/>
            </a:solidFill>
            <a:ln w="9528" cap="flat">
              <a:solidFill>
                <a:srgbClr val="006C31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  <p:sp>
          <p:nvSpPr>
            <p:cNvPr id="6" name="Rechteck 8"/>
            <p:cNvSpPr/>
            <p:nvPr/>
          </p:nvSpPr>
          <p:spPr>
            <a:xfrm>
              <a:off x="0" y="0"/>
              <a:ext cx="9144000" cy="1187997"/>
            </a:xfrm>
            <a:prstGeom prst="rect">
              <a:avLst/>
            </a:prstGeom>
            <a:solidFill>
              <a:srgbClr val="C6C7B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  <p:pic>
          <p:nvPicPr>
            <p:cNvPr id="7" name="Grafik 7">
              <a:extLst>
                <a:ext uri="{FF2B5EF4-FFF2-40B4-BE49-F238E27FC236}">
                  <a16:creationId xmlns:a16="http://schemas.microsoft.com/office/drawing/2014/main" id="{00000000-0000-0000-0000-000000000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7335" y="173397"/>
              <a:ext cx="8802023" cy="86199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Rechteck 10"/>
            <p:cNvSpPr/>
            <p:nvPr/>
          </p:nvSpPr>
          <p:spPr>
            <a:xfrm>
              <a:off x="0" y="6462000"/>
              <a:ext cx="9144000" cy="395999"/>
            </a:xfrm>
            <a:prstGeom prst="rect">
              <a:avLst/>
            </a:prstGeom>
            <a:solidFill>
              <a:srgbClr val="C6C7B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2400" b="0" i="0" u="none" strike="noStrike" kern="1200" cap="none" spc="0" baseline="0">
                <a:solidFill>
                  <a:srgbClr val="006C31"/>
                </a:solidFill>
                <a:uFillTx/>
                <a:latin typeface="Arial"/>
                <a:ea typeface="ＭＳ Ｐゴシック"/>
              </a:endParaRPr>
            </a:p>
          </p:txBody>
        </p:sp>
      </p:grpSp>
      <p:sp>
        <p:nvSpPr>
          <p:cNvPr id="9" name="Text Box 21"/>
          <p:cNvSpPr txBox="1"/>
          <p:nvPr/>
        </p:nvSpPr>
        <p:spPr>
          <a:xfrm>
            <a:off x="6019796" y="6544799"/>
            <a:ext cx="2971800" cy="2444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0" i="0" u="none" strike="noStrike" kern="1200" cap="none" spc="0" baseline="0">
                <a:solidFill>
                  <a:srgbClr val="FFFFFF"/>
                </a:solidFill>
                <a:uFillTx/>
                <a:latin typeface="LMU CompatilFact" pitchFamily="2"/>
                <a:ea typeface="ＭＳ Ｐゴシック"/>
              </a:rPr>
              <a:t># </a:t>
            </a:r>
            <a:fld id="{2AE0FB5F-F541-4168-9B44-85394D722F0C}" type="slidenum">
              <a:t>‹Nr.›</a:t>
            </a:fld>
            <a:endParaRPr lang="de-DE" sz="1000" b="0" i="0" u="none" strike="noStrike" kern="1200" cap="none" spc="0" baseline="0">
              <a:solidFill>
                <a:srgbClr val="FFFFFF"/>
              </a:solidFill>
              <a:uFillTx/>
              <a:latin typeface="LMU CompatilFact" pitchFamily="2"/>
              <a:ea typeface="ＭＳ Ｐゴシック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485" y="4293098"/>
            <a:ext cx="3757461" cy="176797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fik 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9215" y="-387422"/>
            <a:ext cx="2524448" cy="1419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Grafik 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221" y="1520455"/>
            <a:ext cx="4586264" cy="422138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Gleichschenkliges Dreieck 9"/>
          <p:cNvSpPr/>
          <p:nvPr/>
        </p:nvSpPr>
        <p:spPr>
          <a:xfrm flipV="1">
            <a:off x="3826526" y="3946276"/>
            <a:ext cx="99239" cy="50327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Ellipse 10"/>
          <p:cNvSpPr/>
          <p:nvPr/>
        </p:nvSpPr>
        <p:spPr>
          <a:xfrm>
            <a:off x="3702478" y="3793882"/>
            <a:ext cx="347325" cy="30479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gradFill>
            <a:gsLst>
              <a:gs pos="0">
                <a:srgbClr val="770000"/>
              </a:gs>
              <a:gs pos="100000">
                <a:srgbClr val="AD0000"/>
              </a:gs>
            </a:gsLst>
            <a:path path="circle">
              <a:fillToRect l="100000" t="100000"/>
            </a:path>
          </a:gradFill>
          <a:ln w="12701" cap="flat">
            <a:solidFill>
              <a:srgbClr val="C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Legende mit Linie 1 11"/>
          <p:cNvSpPr/>
          <p:nvPr/>
        </p:nvSpPr>
        <p:spPr>
          <a:xfrm>
            <a:off x="5681944" y="1833783"/>
            <a:ext cx="3111181" cy="2123154"/>
          </a:xfrm>
          <a:custGeom>
            <a:avLst/>
            <a:gdLst>
              <a:gd name="f0" fmla="val w"/>
              <a:gd name="f1" fmla="val h"/>
              <a:gd name="f2" fmla="val ss"/>
              <a:gd name="f3" fmla="val 0"/>
              <a:gd name="f4" fmla="val 49291"/>
              <a:gd name="f5" fmla="val 383"/>
              <a:gd name="f6" fmla="val 100655"/>
              <a:gd name="f7" fmla="+- 0 0 58312"/>
              <a:gd name="f8" fmla="abs f0"/>
              <a:gd name="f9" fmla="abs f1"/>
              <a:gd name="f10" fmla="abs f2"/>
              <a:gd name="f11" fmla="?: f8 f0 1"/>
              <a:gd name="f12" fmla="?: f9 f1 1"/>
              <a:gd name="f13" fmla="?: f10 f2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3 f18 1"/>
              <a:gd name="f24" fmla="+- f22 0 f3"/>
              <a:gd name="f25" fmla="+- f21 0 f3"/>
              <a:gd name="f26" fmla="*/ f21 f18 1"/>
              <a:gd name="f27" fmla="*/ f22 f18 1"/>
              <a:gd name="f28" fmla="min f25 f24"/>
              <a:gd name="f29" fmla="*/ f28 1 21600"/>
              <a:gd name="f30" fmla="*/ f5 1 f29"/>
              <a:gd name="f31" fmla="*/ f4 1 f29"/>
              <a:gd name="f32" fmla="*/ f7 1 f29"/>
              <a:gd name="f33" fmla="*/ f6 1 f29"/>
              <a:gd name="f34" fmla="*/ f24 f31 1"/>
              <a:gd name="f35" fmla="*/ f25 f30 1"/>
              <a:gd name="f36" fmla="*/ f24 f33 1"/>
              <a:gd name="f37" fmla="*/ f25 f32 1"/>
              <a:gd name="f38" fmla="*/ f34 1 100000"/>
              <a:gd name="f39" fmla="*/ f35 1 100000"/>
              <a:gd name="f40" fmla="*/ f36 1 100000"/>
              <a:gd name="f41" fmla="*/ f37 1 100000"/>
              <a:gd name="f42" fmla="*/ f39 f18 1"/>
              <a:gd name="f43" fmla="*/ f38 f18 1"/>
              <a:gd name="f44" fmla="*/ f41 f18 1"/>
              <a:gd name="f45" fmla="*/ f40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3" t="f23" r="f26" b="f27"/>
            <a:pathLst>
              <a:path>
                <a:moveTo>
                  <a:pt x="f23" y="f23"/>
                </a:moveTo>
                <a:lnTo>
                  <a:pt x="f26" y="f23"/>
                </a:lnTo>
                <a:lnTo>
                  <a:pt x="f26" y="f27"/>
                </a:lnTo>
                <a:lnTo>
                  <a:pt x="f23" y="f27"/>
                </a:lnTo>
                <a:close/>
              </a:path>
              <a:path fill="none">
                <a:moveTo>
                  <a:pt x="f42" y="f43"/>
                </a:moveTo>
                <a:lnTo>
                  <a:pt x="f44" y="f45"/>
                </a:lnTo>
              </a:path>
            </a:pathLst>
          </a:custGeom>
          <a:solidFill>
            <a:srgbClr val="FFFFFF"/>
          </a:solidFill>
          <a:ln w="28575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4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Textfeld 12"/>
          <p:cNvSpPr txBox="1"/>
          <p:nvPr/>
        </p:nvSpPr>
        <p:spPr>
          <a:xfrm>
            <a:off x="5794744" y="1956395"/>
            <a:ext cx="2892055" cy="1477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1" i="0" u="none" strike="noStrike" kern="1200" cap="none" spc="0" baseline="0">
              <a:solidFill>
                <a:srgbClr val="009999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b="1" i="0" u="none" strike="noStrike" kern="1200" cap="none" spc="0" baseline="0">
                <a:solidFill>
                  <a:srgbClr val="009999"/>
                </a:solidFill>
                <a:uFillTx/>
                <a:latin typeface="Arial" pitchFamily="34"/>
                <a:cs typeface="Arial" pitchFamily="34"/>
              </a:rPr>
              <a:t>Steg: </a:t>
            </a:r>
            <a:r>
              <a:rPr lang="de-DE" sz="3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Übung 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Steg</a:t>
            </a:r>
          </a:p>
        </p:txBody>
      </p:sp>
      <p:pic>
        <p:nvPicPr>
          <p:cNvPr id="3" name="Grafik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70" y="188640"/>
            <a:ext cx="1323639" cy="74455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Abgerundetes Rechteck 9"/>
          <p:cNvSpPr/>
          <p:nvPr/>
        </p:nvSpPr>
        <p:spPr>
          <a:xfrm>
            <a:off x="-204990" y="5318433"/>
            <a:ext cx="9508479" cy="153956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5B9BD5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Abgerundetes Rechteck 10"/>
          <p:cNvSpPr/>
          <p:nvPr/>
        </p:nvSpPr>
        <p:spPr>
          <a:xfrm>
            <a:off x="1860694" y="3944675"/>
            <a:ext cx="7442795" cy="97819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F4B18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Abgerundetes Rechteck 11"/>
          <p:cNvSpPr/>
          <p:nvPr/>
        </p:nvSpPr>
        <p:spPr>
          <a:xfrm>
            <a:off x="2325703" y="4786801"/>
            <a:ext cx="324721" cy="82976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C55A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Abgerundetes Rechteck 12"/>
          <p:cNvSpPr/>
          <p:nvPr/>
        </p:nvSpPr>
        <p:spPr>
          <a:xfrm>
            <a:off x="4497522" y="4786801"/>
            <a:ext cx="324721" cy="82976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C55A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Abgerundetes Rechteck 13"/>
          <p:cNvSpPr/>
          <p:nvPr/>
        </p:nvSpPr>
        <p:spPr>
          <a:xfrm>
            <a:off x="6608423" y="4786801"/>
            <a:ext cx="324721" cy="82976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C55A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9" name="Abgerundetes Rechteck 14"/>
          <p:cNvSpPr/>
          <p:nvPr/>
        </p:nvSpPr>
        <p:spPr>
          <a:xfrm>
            <a:off x="8719325" y="4786801"/>
            <a:ext cx="324721" cy="82976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C55A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0" name="Wolke 15"/>
          <p:cNvSpPr/>
          <p:nvPr/>
        </p:nvSpPr>
        <p:spPr>
          <a:xfrm>
            <a:off x="1722473" y="5214896"/>
            <a:ext cx="1254639" cy="6167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00"/>
              <a:gd name="f7" fmla="+- 0 0 11429249"/>
              <a:gd name="f8" fmla="+- 0 0 8646143"/>
              <a:gd name="f9" fmla="+- 0 0 8748475"/>
              <a:gd name="f10" fmla="+- 0 0 7859163"/>
              <a:gd name="f11" fmla="+- 0 0 4722533"/>
              <a:gd name="f12" fmla="+- 0 0 2776035"/>
              <a:gd name="f13" fmla="+- 0 0 16496525"/>
              <a:gd name="f14" fmla="+- 0 0 14809710"/>
              <a:gd name="f15" fmla="+- 0 0 4217541"/>
              <a:gd name="f16" fmla="+- 0 0 824660"/>
              <a:gd name="f17" fmla="+- 0 0 8950887"/>
              <a:gd name="f18" fmla="+- 0 0 9809656"/>
              <a:gd name="f19" fmla="+- 0 0 4002417"/>
              <a:gd name="f20" fmla="val 3900"/>
              <a:gd name="f21" fmla="val 14370"/>
              <a:gd name="f22" fmla="val 6753"/>
              <a:gd name="f23" fmla="val 9190"/>
              <a:gd name="f24" fmla="val 7426832"/>
              <a:gd name="f25" fmla="val 5333"/>
              <a:gd name="f26" fmla="val 7267"/>
              <a:gd name="f27" fmla="val 5396714"/>
              <a:gd name="f28" fmla="val 4365"/>
              <a:gd name="f29" fmla="val 5945"/>
              <a:gd name="f30" fmla="val 5983381"/>
              <a:gd name="f31" fmla="val 4857"/>
              <a:gd name="f32" fmla="val 6595"/>
              <a:gd name="f33" fmla="val 7034504"/>
              <a:gd name="f34" fmla="val 7273"/>
              <a:gd name="f35" fmla="val 6541615"/>
              <a:gd name="f36" fmla="val 6775"/>
              <a:gd name="f37" fmla="val 9220"/>
              <a:gd name="f38" fmla="val 7816140"/>
              <a:gd name="f39" fmla="val 5785"/>
              <a:gd name="f40" fmla="val 7867"/>
              <a:gd name="f41" fmla="val 37501"/>
              <a:gd name="f42" fmla="val 6842000"/>
              <a:gd name="f43" fmla="val 6752"/>
              <a:gd name="f44" fmla="val 9215"/>
              <a:gd name="f45" fmla="val 1347096"/>
              <a:gd name="f46" fmla="val 6910353"/>
              <a:gd name="f47" fmla="val 7720"/>
              <a:gd name="f48" fmla="val 10543"/>
              <a:gd name="f49" fmla="val 3974558"/>
              <a:gd name="f50" fmla="val 4542661"/>
              <a:gd name="f51" fmla="val 4360"/>
              <a:gd name="f52" fmla="val 5918"/>
              <a:gd name="f53" fmla="val 8804134"/>
              <a:gd name="f54" fmla="val 4345"/>
              <a:gd name="f55" fmla="val 9151131"/>
              <a:gd name="f56" fmla="val 4693"/>
              <a:gd name="f57" fmla="val 26177"/>
              <a:gd name="f58" fmla="val 5204520"/>
              <a:gd name="f59" fmla="val 1585770"/>
              <a:gd name="f60" fmla="val 6928"/>
              <a:gd name="f61" fmla="val 34899"/>
              <a:gd name="f62" fmla="val 4416628"/>
              <a:gd name="f63" fmla="val 686848"/>
              <a:gd name="f64" fmla="val 16478"/>
              <a:gd name="f65" fmla="val 39090"/>
              <a:gd name="f66" fmla="val 8257448"/>
              <a:gd name="f67" fmla="val 844866"/>
              <a:gd name="f68" fmla="val 28827"/>
              <a:gd name="f69" fmla="val 34751"/>
              <a:gd name="f70" fmla="val 387196"/>
              <a:gd name="f71" fmla="val 959901"/>
              <a:gd name="f72" fmla="val 34129"/>
              <a:gd name="f73" fmla="val 22954"/>
              <a:gd name="f74" fmla="val 4255042"/>
              <a:gd name="f75" fmla="val 41798"/>
              <a:gd name="f76" fmla="val 15354"/>
              <a:gd name="f77" fmla="val 1819082"/>
              <a:gd name="f78" fmla="val 1665090"/>
              <a:gd name="f79" fmla="val 38324"/>
              <a:gd name="f80" fmla="val 5426"/>
              <a:gd name="f81" fmla="val 891534"/>
              <a:gd name="f82" fmla="val 29078"/>
              <a:gd name="f83" fmla="val 3952"/>
              <a:gd name="f84" fmla="val 1091722"/>
              <a:gd name="f85" fmla="val 22141"/>
              <a:gd name="f86" fmla="val 4720"/>
              <a:gd name="f87" fmla="val 1061181"/>
              <a:gd name="f88" fmla="val 14000"/>
              <a:gd name="f89" fmla="val 5192"/>
              <a:gd name="f90" fmla="val 739161"/>
              <a:gd name="f91" fmla="val 4127"/>
              <a:gd name="f92" fmla="val 15789"/>
              <a:gd name="f93" fmla="val 9459261"/>
              <a:gd name="f94" fmla="val 711490"/>
              <a:gd name="f95" fmla="+- 0 0 -90"/>
              <a:gd name="f96" fmla="+- 0 0 -180"/>
              <a:gd name="f97" fmla="+- 0 0 -270"/>
              <a:gd name="f98" fmla="+- 0 0 -360"/>
              <a:gd name="f99" fmla="*/ f3 1 43200"/>
              <a:gd name="f100" fmla="*/ f4 1 43200"/>
              <a:gd name="f101" fmla="+- f6 0 f5"/>
              <a:gd name="f102" fmla="*/ f95 f0 1"/>
              <a:gd name="f103" fmla="*/ f96 f0 1"/>
              <a:gd name="f104" fmla="*/ f97 f0 1"/>
              <a:gd name="f105" fmla="*/ f98 f0 1"/>
              <a:gd name="f106" fmla="*/ f101 1 2"/>
              <a:gd name="f107" fmla="*/ f101 1 43200"/>
              <a:gd name="f108" fmla="*/ f101 2977 1"/>
              <a:gd name="f109" fmla="*/ f101 3262 1"/>
              <a:gd name="f110" fmla="*/ f101 17087 1"/>
              <a:gd name="f111" fmla="*/ f101 17337 1"/>
              <a:gd name="f112" fmla="*/ f101 67 1"/>
              <a:gd name="f113" fmla="*/ f101 21577 1"/>
              <a:gd name="f114" fmla="*/ f101 21582 1"/>
              <a:gd name="f115" fmla="*/ f101 1235 1"/>
              <a:gd name="f116" fmla="*/ f102 1 f2"/>
              <a:gd name="f117" fmla="*/ f103 1 f2"/>
              <a:gd name="f118" fmla="*/ f104 1 f2"/>
              <a:gd name="f119" fmla="*/ f105 1 f2"/>
              <a:gd name="f120" fmla="+- f5 f106 0"/>
              <a:gd name="f121" fmla="*/ f108 1 21600"/>
              <a:gd name="f122" fmla="*/ f109 1 21600"/>
              <a:gd name="f123" fmla="*/ f110 1 21600"/>
              <a:gd name="f124" fmla="*/ f111 1 21600"/>
              <a:gd name="f125" fmla="*/ f112 1 21600"/>
              <a:gd name="f126" fmla="*/ f113 1 21600"/>
              <a:gd name="f127" fmla="*/ f114 1 21600"/>
              <a:gd name="f128" fmla="*/ f115 1 21600"/>
              <a:gd name="f129" fmla="+- f116 0 f1"/>
              <a:gd name="f130" fmla="+- f117 0 f1"/>
              <a:gd name="f131" fmla="+- f118 0 f1"/>
              <a:gd name="f132" fmla="+- f119 0 f1"/>
              <a:gd name="f133" fmla="*/ f127 1 f107"/>
              <a:gd name="f134" fmla="*/ f120 1 f107"/>
              <a:gd name="f135" fmla="*/ f126 1 f107"/>
              <a:gd name="f136" fmla="*/ f125 1 f107"/>
              <a:gd name="f137" fmla="*/ f128 1 f107"/>
              <a:gd name="f138" fmla="*/ f121 1 f107"/>
              <a:gd name="f139" fmla="*/ f123 1 f107"/>
              <a:gd name="f140" fmla="*/ f122 1 f107"/>
              <a:gd name="f141" fmla="*/ f124 1 f107"/>
              <a:gd name="f142" fmla="*/ f138 f99 1"/>
              <a:gd name="f143" fmla="*/ f139 f99 1"/>
              <a:gd name="f144" fmla="*/ f141 f100 1"/>
              <a:gd name="f145" fmla="*/ f140 f100 1"/>
              <a:gd name="f146" fmla="*/ f133 f99 1"/>
              <a:gd name="f147" fmla="*/ f134 f100 1"/>
              <a:gd name="f148" fmla="*/ f134 f99 1"/>
              <a:gd name="f149" fmla="*/ f135 f100 1"/>
              <a:gd name="f150" fmla="*/ f136 f99 1"/>
              <a:gd name="f151" fmla="*/ f137 f10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9">
                <a:pos x="f146" y="f147"/>
              </a:cxn>
              <a:cxn ang="f130">
                <a:pos x="f148" y="f149"/>
              </a:cxn>
              <a:cxn ang="f131">
                <a:pos x="f150" y="f147"/>
              </a:cxn>
              <a:cxn ang="f132">
                <a:pos x="f148" y="f151"/>
              </a:cxn>
            </a:cxnLst>
            <a:rect l="f142" t="f145" r="f143" b="f144"/>
            <a:pathLst>
              <a:path w="43200" h="43200">
                <a:moveTo>
                  <a:pt x="f20" y="f21"/>
                </a:moveTo>
                <a:arcTo wR="f22" hR="f23" stAng="f7" swAng="f24"/>
                <a:arcTo wR="f25" hR="f26" stAng="f8" swAng="f27"/>
                <a:arcTo wR="f28" hR="f29" stAng="f9" swAng="f30"/>
                <a:arcTo wR="f31" hR="f32" stAng="f10" swAng="f33"/>
                <a:arcTo wR="f25" hR="f34" stAng="f11" swAng="f35"/>
                <a:arcTo wR="f36" hR="f37" stAng="f12" swAng="f38"/>
                <a:arcTo wR="f39" hR="f40" stAng="f41" swAng="f42"/>
                <a:arcTo wR="f43" hR="f44" stAng="f45" swAng="f46"/>
                <a:arcTo wR="f47" hR="f48" stAng="f49" swAng="f50"/>
                <a:arcTo wR="f51" hR="f52" stAng="f13" swAng="f53"/>
                <a:arcTo wR="f54" hR="f29" stAng="f14" swAng="f55"/>
                <a:close/>
              </a:path>
              <a:path w="43200" h="43200" fill="none">
                <a:moveTo>
                  <a:pt x="f56" y="f57"/>
                </a:moveTo>
                <a:arcTo wR="f54" hR="f29" stAng="f58" swAng="f59"/>
                <a:moveTo>
                  <a:pt x="f60" y="f61"/>
                </a:moveTo>
                <a:arcTo wR="f51" hR="f52" stAng="f62" swAng="f63"/>
                <a:moveTo>
                  <a:pt x="f64" y="f65"/>
                </a:moveTo>
                <a:arcTo wR="f43" hR="f44" stAng="f66" swAng="f67"/>
                <a:moveTo>
                  <a:pt x="f68" y="f69"/>
                </a:moveTo>
                <a:arcTo wR="f43" hR="f44" stAng="f70" swAng="f71"/>
                <a:moveTo>
                  <a:pt x="f72" y="f73"/>
                </a:moveTo>
                <a:arcTo wR="f39" hR="f40" stAng="f15" swAng="f74"/>
                <a:moveTo>
                  <a:pt x="f75" y="f76"/>
                </a:moveTo>
                <a:arcTo wR="f25" hR="f34" stAng="f77" swAng="f78"/>
                <a:moveTo>
                  <a:pt x="f79" y="f80"/>
                </a:moveTo>
                <a:arcTo wR="f31" hR="f32" stAng="f16" swAng="f81"/>
                <a:moveTo>
                  <a:pt x="f82" y="f83"/>
                </a:moveTo>
                <a:arcTo wR="f31" hR="f32" stAng="f17" swAng="f84"/>
                <a:moveTo>
                  <a:pt x="f85" y="f86"/>
                </a:moveTo>
                <a:arcTo wR="f28" hR="f29" stAng="f18" swAng="f87"/>
                <a:moveTo>
                  <a:pt x="f88" y="f89"/>
                </a:moveTo>
                <a:arcTo wR="f22" hR="f23" stAng="f19" swAng="f90"/>
                <a:moveTo>
                  <a:pt x="f91" y="f92"/>
                </a:moveTo>
                <a:arcTo wR="f22" hR="f23" stAng="f93" swAng="f94"/>
              </a:path>
            </a:pathLst>
          </a:custGeom>
          <a:solidFill>
            <a:srgbClr val="5B9BD5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1" name="Wolke 16"/>
          <p:cNvSpPr/>
          <p:nvPr/>
        </p:nvSpPr>
        <p:spPr>
          <a:xfrm>
            <a:off x="3870207" y="5411730"/>
            <a:ext cx="1254639" cy="6167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00"/>
              <a:gd name="f7" fmla="+- 0 0 11429249"/>
              <a:gd name="f8" fmla="+- 0 0 8646143"/>
              <a:gd name="f9" fmla="+- 0 0 8748475"/>
              <a:gd name="f10" fmla="+- 0 0 7859163"/>
              <a:gd name="f11" fmla="+- 0 0 4722533"/>
              <a:gd name="f12" fmla="+- 0 0 2776035"/>
              <a:gd name="f13" fmla="+- 0 0 16496525"/>
              <a:gd name="f14" fmla="+- 0 0 14809710"/>
              <a:gd name="f15" fmla="+- 0 0 4217541"/>
              <a:gd name="f16" fmla="+- 0 0 824660"/>
              <a:gd name="f17" fmla="+- 0 0 8950887"/>
              <a:gd name="f18" fmla="+- 0 0 9809656"/>
              <a:gd name="f19" fmla="+- 0 0 4002417"/>
              <a:gd name="f20" fmla="val 3900"/>
              <a:gd name="f21" fmla="val 14370"/>
              <a:gd name="f22" fmla="val 6753"/>
              <a:gd name="f23" fmla="val 9190"/>
              <a:gd name="f24" fmla="val 7426832"/>
              <a:gd name="f25" fmla="val 5333"/>
              <a:gd name="f26" fmla="val 7267"/>
              <a:gd name="f27" fmla="val 5396714"/>
              <a:gd name="f28" fmla="val 4365"/>
              <a:gd name="f29" fmla="val 5945"/>
              <a:gd name="f30" fmla="val 5983381"/>
              <a:gd name="f31" fmla="val 4857"/>
              <a:gd name="f32" fmla="val 6595"/>
              <a:gd name="f33" fmla="val 7034504"/>
              <a:gd name="f34" fmla="val 7273"/>
              <a:gd name="f35" fmla="val 6541615"/>
              <a:gd name="f36" fmla="val 6775"/>
              <a:gd name="f37" fmla="val 9220"/>
              <a:gd name="f38" fmla="val 7816140"/>
              <a:gd name="f39" fmla="val 5785"/>
              <a:gd name="f40" fmla="val 7867"/>
              <a:gd name="f41" fmla="val 37501"/>
              <a:gd name="f42" fmla="val 6842000"/>
              <a:gd name="f43" fmla="val 6752"/>
              <a:gd name="f44" fmla="val 9215"/>
              <a:gd name="f45" fmla="val 1347096"/>
              <a:gd name="f46" fmla="val 6910353"/>
              <a:gd name="f47" fmla="val 7720"/>
              <a:gd name="f48" fmla="val 10543"/>
              <a:gd name="f49" fmla="val 3974558"/>
              <a:gd name="f50" fmla="val 4542661"/>
              <a:gd name="f51" fmla="val 4360"/>
              <a:gd name="f52" fmla="val 5918"/>
              <a:gd name="f53" fmla="val 8804134"/>
              <a:gd name="f54" fmla="val 4345"/>
              <a:gd name="f55" fmla="val 9151131"/>
              <a:gd name="f56" fmla="val 4693"/>
              <a:gd name="f57" fmla="val 26177"/>
              <a:gd name="f58" fmla="val 5204520"/>
              <a:gd name="f59" fmla="val 1585770"/>
              <a:gd name="f60" fmla="val 6928"/>
              <a:gd name="f61" fmla="val 34899"/>
              <a:gd name="f62" fmla="val 4416628"/>
              <a:gd name="f63" fmla="val 686848"/>
              <a:gd name="f64" fmla="val 16478"/>
              <a:gd name="f65" fmla="val 39090"/>
              <a:gd name="f66" fmla="val 8257448"/>
              <a:gd name="f67" fmla="val 844866"/>
              <a:gd name="f68" fmla="val 28827"/>
              <a:gd name="f69" fmla="val 34751"/>
              <a:gd name="f70" fmla="val 387196"/>
              <a:gd name="f71" fmla="val 959901"/>
              <a:gd name="f72" fmla="val 34129"/>
              <a:gd name="f73" fmla="val 22954"/>
              <a:gd name="f74" fmla="val 4255042"/>
              <a:gd name="f75" fmla="val 41798"/>
              <a:gd name="f76" fmla="val 15354"/>
              <a:gd name="f77" fmla="val 1819082"/>
              <a:gd name="f78" fmla="val 1665090"/>
              <a:gd name="f79" fmla="val 38324"/>
              <a:gd name="f80" fmla="val 5426"/>
              <a:gd name="f81" fmla="val 891534"/>
              <a:gd name="f82" fmla="val 29078"/>
              <a:gd name="f83" fmla="val 3952"/>
              <a:gd name="f84" fmla="val 1091722"/>
              <a:gd name="f85" fmla="val 22141"/>
              <a:gd name="f86" fmla="val 4720"/>
              <a:gd name="f87" fmla="val 1061181"/>
              <a:gd name="f88" fmla="val 14000"/>
              <a:gd name="f89" fmla="val 5192"/>
              <a:gd name="f90" fmla="val 739161"/>
              <a:gd name="f91" fmla="val 4127"/>
              <a:gd name="f92" fmla="val 15789"/>
              <a:gd name="f93" fmla="val 9459261"/>
              <a:gd name="f94" fmla="val 711490"/>
              <a:gd name="f95" fmla="+- 0 0 -90"/>
              <a:gd name="f96" fmla="+- 0 0 -180"/>
              <a:gd name="f97" fmla="+- 0 0 -270"/>
              <a:gd name="f98" fmla="+- 0 0 -360"/>
              <a:gd name="f99" fmla="*/ f3 1 43200"/>
              <a:gd name="f100" fmla="*/ f4 1 43200"/>
              <a:gd name="f101" fmla="+- f6 0 f5"/>
              <a:gd name="f102" fmla="*/ f95 f0 1"/>
              <a:gd name="f103" fmla="*/ f96 f0 1"/>
              <a:gd name="f104" fmla="*/ f97 f0 1"/>
              <a:gd name="f105" fmla="*/ f98 f0 1"/>
              <a:gd name="f106" fmla="*/ f101 1 2"/>
              <a:gd name="f107" fmla="*/ f101 1 43200"/>
              <a:gd name="f108" fmla="*/ f101 2977 1"/>
              <a:gd name="f109" fmla="*/ f101 3262 1"/>
              <a:gd name="f110" fmla="*/ f101 17087 1"/>
              <a:gd name="f111" fmla="*/ f101 17337 1"/>
              <a:gd name="f112" fmla="*/ f101 67 1"/>
              <a:gd name="f113" fmla="*/ f101 21577 1"/>
              <a:gd name="f114" fmla="*/ f101 21582 1"/>
              <a:gd name="f115" fmla="*/ f101 1235 1"/>
              <a:gd name="f116" fmla="*/ f102 1 f2"/>
              <a:gd name="f117" fmla="*/ f103 1 f2"/>
              <a:gd name="f118" fmla="*/ f104 1 f2"/>
              <a:gd name="f119" fmla="*/ f105 1 f2"/>
              <a:gd name="f120" fmla="+- f5 f106 0"/>
              <a:gd name="f121" fmla="*/ f108 1 21600"/>
              <a:gd name="f122" fmla="*/ f109 1 21600"/>
              <a:gd name="f123" fmla="*/ f110 1 21600"/>
              <a:gd name="f124" fmla="*/ f111 1 21600"/>
              <a:gd name="f125" fmla="*/ f112 1 21600"/>
              <a:gd name="f126" fmla="*/ f113 1 21600"/>
              <a:gd name="f127" fmla="*/ f114 1 21600"/>
              <a:gd name="f128" fmla="*/ f115 1 21600"/>
              <a:gd name="f129" fmla="+- f116 0 f1"/>
              <a:gd name="f130" fmla="+- f117 0 f1"/>
              <a:gd name="f131" fmla="+- f118 0 f1"/>
              <a:gd name="f132" fmla="+- f119 0 f1"/>
              <a:gd name="f133" fmla="*/ f127 1 f107"/>
              <a:gd name="f134" fmla="*/ f120 1 f107"/>
              <a:gd name="f135" fmla="*/ f126 1 f107"/>
              <a:gd name="f136" fmla="*/ f125 1 f107"/>
              <a:gd name="f137" fmla="*/ f128 1 f107"/>
              <a:gd name="f138" fmla="*/ f121 1 f107"/>
              <a:gd name="f139" fmla="*/ f123 1 f107"/>
              <a:gd name="f140" fmla="*/ f122 1 f107"/>
              <a:gd name="f141" fmla="*/ f124 1 f107"/>
              <a:gd name="f142" fmla="*/ f138 f99 1"/>
              <a:gd name="f143" fmla="*/ f139 f99 1"/>
              <a:gd name="f144" fmla="*/ f141 f100 1"/>
              <a:gd name="f145" fmla="*/ f140 f100 1"/>
              <a:gd name="f146" fmla="*/ f133 f99 1"/>
              <a:gd name="f147" fmla="*/ f134 f100 1"/>
              <a:gd name="f148" fmla="*/ f134 f99 1"/>
              <a:gd name="f149" fmla="*/ f135 f100 1"/>
              <a:gd name="f150" fmla="*/ f136 f99 1"/>
              <a:gd name="f151" fmla="*/ f137 f10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9">
                <a:pos x="f146" y="f147"/>
              </a:cxn>
              <a:cxn ang="f130">
                <a:pos x="f148" y="f149"/>
              </a:cxn>
              <a:cxn ang="f131">
                <a:pos x="f150" y="f147"/>
              </a:cxn>
              <a:cxn ang="f132">
                <a:pos x="f148" y="f151"/>
              </a:cxn>
            </a:cxnLst>
            <a:rect l="f142" t="f145" r="f143" b="f144"/>
            <a:pathLst>
              <a:path w="43200" h="43200">
                <a:moveTo>
                  <a:pt x="f20" y="f21"/>
                </a:moveTo>
                <a:arcTo wR="f22" hR="f23" stAng="f7" swAng="f24"/>
                <a:arcTo wR="f25" hR="f26" stAng="f8" swAng="f27"/>
                <a:arcTo wR="f28" hR="f29" stAng="f9" swAng="f30"/>
                <a:arcTo wR="f31" hR="f32" stAng="f10" swAng="f33"/>
                <a:arcTo wR="f25" hR="f34" stAng="f11" swAng="f35"/>
                <a:arcTo wR="f36" hR="f37" stAng="f12" swAng="f38"/>
                <a:arcTo wR="f39" hR="f40" stAng="f41" swAng="f42"/>
                <a:arcTo wR="f43" hR="f44" stAng="f45" swAng="f46"/>
                <a:arcTo wR="f47" hR="f48" stAng="f49" swAng="f50"/>
                <a:arcTo wR="f51" hR="f52" stAng="f13" swAng="f53"/>
                <a:arcTo wR="f54" hR="f29" stAng="f14" swAng="f55"/>
                <a:close/>
              </a:path>
              <a:path w="43200" h="43200" fill="none">
                <a:moveTo>
                  <a:pt x="f56" y="f57"/>
                </a:moveTo>
                <a:arcTo wR="f54" hR="f29" stAng="f58" swAng="f59"/>
                <a:moveTo>
                  <a:pt x="f60" y="f61"/>
                </a:moveTo>
                <a:arcTo wR="f51" hR="f52" stAng="f62" swAng="f63"/>
                <a:moveTo>
                  <a:pt x="f64" y="f65"/>
                </a:moveTo>
                <a:arcTo wR="f43" hR="f44" stAng="f66" swAng="f67"/>
                <a:moveTo>
                  <a:pt x="f68" y="f69"/>
                </a:moveTo>
                <a:arcTo wR="f43" hR="f44" stAng="f70" swAng="f71"/>
                <a:moveTo>
                  <a:pt x="f72" y="f73"/>
                </a:moveTo>
                <a:arcTo wR="f39" hR="f40" stAng="f15" swAng="f74"/>
                <a:moveTo>
                  <a:pt x="f75" y="f76"/>
                </a:moveTo>
                <a:arcTo wR="f25" hR="f34" stAng="f77" swAng="f78"/>
                <a:moveTo>
                  <a:pt x="f79" y="f80"/>
                </a:moveTo>
                <a:arcTo wR="f31" hR="f32" stAng="f16" swAng="f81"/>
                <a:moveTo>
                  <a:pt x="f82" y="f83"/>
                </a:moveTo>
                <a:arcTo wR="f31" hR="f32" stAng="f17" swAng="f84"/>
                <a:moveTo>
                  <a:pt x="f85" y="f86"/>
                </a:moveTo>
                <a:arcTo wR="f28" hR="f29" stAng="f18" swAng="f87"/>
                <a:moveTo>
                  <a:pt x="f88" y="f89"/>
                </a:moveTo>
                <a:arcTo wR="f22" hR="f23" stAng="f19" swAng="f90"/>
                <a:moveTo>
                  <a:pt x="f91" y="f92"/>
                </a:moveTo>
                <a:arcTo wR="f22" hR="f23" stAng="f93" swAng="f94"/>
              </a:path>
            </a:pathLst>
          </a:custGeom>
          <a:solidFill>
            <a:srgbClr val="5B9BD5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2" name="Wolke 17"/>
          <p:cNvSpPr/>
          <p:nvPr/>
        </p:nvSpPr>
        <p:spPr>
          <a:xfrm>
            <a:off x="6246869" y="5192466"/>
            <a:ext cx="1254639" cy="6167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00"/>
              <a:gd name="f7" fmla="+- 0 0 11429249"/>
              <a:gd name="f8" fmla="+- 0 0 8646143"/>
              <a:gd name="f9" fmla="+- 0 0 8748475"/>
              <a:gd name="f10" fmla="+- 0 0 7859163"/>
              <a:gd name="f11" fmla="+- 0 0 4722533"/>
              <a:gd name="f12" fmla="+- 0 0 2776035"/>
              <a:gd name="f13" fmla="+- 0 0 16496525"/>
              <a:gd name="f14" fmla="+- 0 0 14809710"/>
              <a:gd name="f15" fmla="+- 0 0 4217541"/>
              <a:gd name="f16" fmla="+- 0 0 824660"/>
              <a:gd name="f17" fmla="+- 0 0 8950887"/>
              <a:gd name="f18" fmla="+- 0 0 9809656"/>
              <a:gd name="f19" fmla="+- 0 0 4002417"/>
              <a:gd name="f20" fmla="val 3900"/>
              <a:gd name="f21" fmla="val 14370"/>
              <a:gd name="f22" fmla="val 6753"/>
              <a:gd name="f23" fmla="val 9190"/>
              <a:gd name="f24" fmla="val 7426832"/>
              <a:gd name="f25" fmla="val 5333"/>
              <a:gd name="f26" fmla="val 7267"/>
              <a:gd name="f27" fmla="val 5396714"/>
              <a:gd name="f28" fmla="val 4365"/>
              <a:gd name="f29" fmla="val 5945"/>
              <a:gd name="f30" fmla="val 5983381"/>
              <a:gd name="f31" fmla="val 4857"/>
              <a:gd name="f32" fmla="val 6595"/>
              <a:gd name="f33" fmla="val 7034504"/>
              <a:gd name="f34" fmla="val 7273"/>
              <a:gd name="f35" fmla="val 6541615"/>
              <a:gd name="f36" fmla="val 6775"/>
              <a:gd name="f37" fmla="val 9220"/>
              <a:gd name="f38" fmla="val 7816140"/>
              <a:gd name="f39" fmla="val 5785"/>
              <a:gd name="f40" fmla="val 7867"/>
              <a:gd name="f41" fmla="val 37501"/>
              <a:gd name="f42" fmla="val 6842000"/>
              <a:gd name="f43" fmla="val 6752"/>
              <a:gd name="f44" fmla="val 9215"/>
              <a:gd name="f45" fmla="val 1347096"/>
              <a:gd name="f46" fmla="val 6910353"/>
              <a:gd name="f47" fmla="val 7720"/>
              <a:gd name="f48" fmla="val 10543"/>
              <a:gd name="f49" fmla="val 3974558"/>
              <a:gd name="f50" fmla="val 4542661"/>
              <a:gd name="f51" fmla="val 4360"/>
              <a:gd name="f52" fmla="val 5918"/>
              <a:gd name="f53" fmla="val 8804134"/>
              <a:gd name="f54" fmla="val 4345"/>
              <a:gd name="f55" fmla="val 9151131"/>
              <a:gd name="f56" fmla="val 4693"/>
              <a:gd name="f57" fmla="val 26177"/>
              <a:gd name="f58" fmla="val 5204520"/>
              <a:gd name="f59" fmla="val 1585770"/>
              <a:gd name="f60" fmla="val 6928"/>
              <a:gd name="f61" fmla="val 34899"/>
              <a:gd name="f62" fmla="val 4416628"/>
              <a:gd name="f63" fmla="val 686848"/>
              <a:gd name="f64" fmla="val 16478"/>
              <a:gd name="f65" fmla="val 39090"/>
              <a:gd name="f66" fmla="val 8257448"/>
              <a:gd name="f67" fmla="val 844866"/>
              <a:gd name="f68" fmla="val 28827"/>
              <a:gd name="f69" fmla="val 34751"/>
              <a:gd name="f70" fmla="val 387196"/>
              <a:gd name="f71" fmla="val 959901"/>
              <a:gd name="f72" fmla="val 34129"/>
              <a:gd name="f73" fmla="val 22954"/>
              <a:gd name="f74" fmla="val 4255042"/>
              <a:gd name="f75" fmla="val 41798"/>
              <a:gd name="f76" fmla="val 15354"/>
              <a:gd name="f77" fmla="val 1819082"/>
              <a:gd name="f78" fmla="val 1665090"/>
              <a:gd name="f79" fmla="val 38324"/>
              <a:gd name="f80" fmla="val 5426"/>
              <a:gd name="f81" fmla="val 891534"/>
              <a:gd name="f82" fmla="val 29078"/>
              <a:gd name="f83" fmla="val 3952"/>
              <a:gd name="f84" fmla="val 1091722"/>
              <a:gd name="f85" fmla="val 22141"/>
              <a:gd name="f86" fmla="val 4720"/>
              <a:gd name="f87" fmla="val 1061181"/>
              <a:gd name="f88" fmla="val 14000"/>
              <a:gd name="f89" fmla="val 5192"/>
              <a:gd name="f90" fmla="val 739161"/>
              <a:gd name="f91" fmla="val 4127"/>
              <a:gd name="f92" fmla="val 15789"/>
              <a:gd name="f93" fmla="val 9459261"/>
              <a:gd name="f94" fmla="val 711490"/>
              <a:gd name="f95" fmla="+- 0 0 -90"/>
              <a:gd name="f96" fmla="+- 0 0 -180"/>
              <a:gd name="f97" fmla="+- 0 0 -270"/>
              <a:gd name="f98" fmla="+- 0 0 -360"/>
              <a:gd name="f99" fmla="*/ f3 1 43200"/>
              <a:gd name="f100" fmla="*/ f4 1 43200"/>
              <a:gd name="f101" fmla="+- f6 0 f5"/>
              <a:gd name="f102" fmla="*/ f95 f0 1"/>
              <a:gd name="f103" fmla="*/ f96 f0 1"/>
              <a:gd name="f104" fmla="*/ f97 f0 1"/>
              <a:gd name="f105" fmla="*/ f98 f0 1"/>
              <a:gd name="f106" fmla="*/ f101 1 2"/>
              <a:gd name="f107" fmla="*/ f101 1 43200"/>
              <a:gd name="f108" fmla="*/ f101 2977 1"/>
              <a:gd name="f109" fmla="*/ f101 3262 1"/>
              <a:gd name="f110" fmla="*/ f101 17087 1"/>
              <a:gd name="f111" fmla="*/ f101 17337 1"/>
              <a:gd name="f112" fmla="*/ f101 67 1"/>
              <a:gd name="f113" fmla="*/ f101 21577 1"/>
              <a:gd name="f114" fmla="*/ f101 21582 1"/>
              <a:gd name="f115" fmla="*/ f101 1235 1"/>
              <a:gd name="f116" fmla="*/ f102 1 f2"/>
              <a:gd name="f117" fmla="*/ f103 1 f2"/>
              <a:gd name="f118" fmla="*/ f104 1 f2"/>
              <a:gd name="f119" fmla="*/ f105 1 f2"/>
              <a:gd name="f120" fmla="+- f5 f106 0"/>
              <a:gd name="f121" fmla="*/ f108 1 21600"/>
              <a:gd name="f122" fmla="*/ f109 1 21600"/>
              <a:gd name="f123" fmla="*/ f110 1 21600"/>
              <a:gd name="f124" fmla="*/ f111 1 21600"/>
              <a:gd name="f125" fmla="*/ f112 1 21600"/>
              <a:gd name="f126" fmla="*/ f113 1 21600"/>
              <a:gd name="f127" fmla="*/ f114 1 21600"/>
              <a:gd name="f128" fmla="*/ f115 1 21600"/>
              <a:gd name="f129" fmla="+- f116 0 f1"/>
              <a:gd name="f130" fmla="+- f117 0 f1"/>
              <a:gd name="f131" fmla="+- f118 0 f1"/>
              <a:gd name="f132" fmla="+- f119 0 f1"/>
              <a:gd name="f133" fmla="*/ f127 1 f107"/>
              <a:gd name="f134" fmla="*/ f120 1 f107"/>
              <a:gd name="f135" fmla="*/ f126 1 f107"/>
              <a:gd name="f136" fmla="*/ f125 1 f107"/>
              <a:gd name="f137" fmla="*/ f128 1 f107"/>
              <a:gd name="f138" fmla="*/ f121 1 f107"/>
              <a:gd name="f139" fmla="*/ f123 1 f107"/>
              <a:gd name="f140" fmla="*/ f122 1 f107"/>
              <a:gd name="f141" fmla="*/ f124 1 f107"/>
              <a:gd name="f142" fmla="*/ f138 f99 1"/>
              <a:gd name="f143" fmla="*/ f139 f99 1"/>
              <a:gd name="f144" fmla="*/ f141 f100 1"/>
              <a:gd name="f145" fmla="*/ f140 f100 1"/>
              <a:gd name="f146" fmla="*/ f133 f99 1"/>
              <a:gd name="f147" fmla="*/ f134 f100 1"/>
              <a:gd name="f148" fmla="*/ f134 f99 1"/>
              <a:gd name="f149" fmla="*/ f135 f100 1"/>
              <a:gd name="f150" fmla="*/ f136 f99 1"/>
              <a:gd name="f151" fmla="*/ f137 f10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9">
                <a:pos x="f146" y="f147"/>
              </a:cxn>
              <a:cxn ang="f130">
                <a:pos x="f148" y="f149"/>
              </a:cxn>
              <a:cxn ang="f131">
                <a:pos x="f150" y="f147"/>
              </a:cxn>
              <a:cxn ang="f132">
                <a:pos x="f148" y="f151"/>
              </a:cxn>
            </a:cxnLst>
            <a:rect l="f142" t="f145" r="f143" b="f144"/>
            <a:pathLst>
              <a:path w="43200" h="43200">
                <a:moveTo>
                  <a:pt x="f20" y="f21"/>
                </a:moveTo>
                <a:arcTo wR="f22" hR="f23" stAng="f7" swAng="f24"/>
                <a:arcTo wR="f25" hR="f26" stAng="f8" swAng="f27"/>
                <a:arcTo wR="f28" hR="f29" stAng="f9" swAng="f30"/>
                <a:arcTo wR="f31" hR="f32" stAng="f10" swAng="f33"/>
                <a:arcTo wR="f25" hR="f34" stAng="f11" swAng="f35"/>
                <a:arcTo wR="f36" hR="f37" stAng="f12" swAng="f38"/>
                <a:arcTo wR="f39" hR="f40" stAng="f41" swAng="f42"/>
                <a:arcTo wR="f43" hR="f44" stAng="f45" swAng="f46"/>
                <a:arcTo wR="f47" hR="f48" stAng="f49" swAng="f50"/>
                <a:arcTo wR="f51" hR="f52" stAng="f13" swAng="f53"/>
                <a:arcTo wR="f54" hR="f29" stAng="f14" swAng="f55"/>
                <a:close/>
              </a:path>
              <a:path w="43200" h="43200" fill="none">
                <a:moveTo>
                  <a:pt x="f56" y="f57"/>
                </a:moveTo>
                <a:arcTo wR="f54" hR="f29" stAng="f58" swAng="f59"/>
                <a:moveTo>
                  <a:pt x="f60" y="f61"/>
                </a:moveTo>
                <a:arcTo wR="f51" hR="f52" stAng="f62" swAng="f63"/>
                <a:moveTo>
                  <a:pt x="f64" y="f65"/>
                </a:moveTo>
                <a:arcTo wR="f43" hR="f44" stAng="f66" swAng="f67"/>
                <a:moveTo>
                  <a:pt x="f68" y="f69"/>
                </a:moveTo>
                <a:arcTo wR="f43" hR="f44" stAng="f70" swAng="f71"/>
                <a:moveTo>
                  <a:pt x="f72" y="f73"/>
                </a:moveTo>
                <a:arcTo wR="f39" hR="f40" stAng="f15" swAng="f74"/>
                <a:moveTo>
                  <a:pt x="f75" y="f76"/>
                </a:moveTo>
                <a:arcTo wR="f25" hR="f34" stAng="f77" swAng="f78"/>
                <a:moveTo>
                  <a:pt x="f79" y="f80"/>
                </a:moveTo>
                <a:arcTo wR="f31" hR="f32" stAng="f16" swAng="f81"/>
                <a:moveTo>
                  <a:pt x="f82" y="f83"/>
                </a:moveTo>
                <a:arcTo wR="f31" hR="f32" stAng="f17" swAng="f84"/>
                <a:moveTo>
                  <a:pt x="f85" y="f86"/>
                </a:moveTo>
                <a:arcTo wR="f28" hR="f29" stAng="f18" swAng="f87"/>
                <a:moveTo>
                  <a:pt x="f88" y="f89"/>
                </a:moveTo>
                <a:arcTo wR="f22" hR="f23" stAng="f19" swAng="f90"/>
                <a:moveTo>
                  <a:pt x="f91" y="f92"/>
                </a:moveTo>
                <a:arcTo wR="f22" hR="f23" stAng="f93" swAng="f94"/>
              </a:path>
            </a:pathLst>
          </a:custGeom>
          <a:solidFill>
            <a:srgbClr val="5B9BD5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3" name="Wolke 18"/>
          <p:cNvSpPr/>
          <p:nvPr/>
        </p:nvSpPr>
        <p:spPr>
          <a:xfrm>
            <a:off x="8060865" y="5381948"/>
            <a:ext cx="1254639" cy="6167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00"/>
              <a:gd name="f7" fmla="+- 0 0 11429249"/>
              <a:gd name="f8" fmla="+- 0 0 8646143"/>
              <a:gd name="f9" fmla="+- 0 0 8748475"/>
              <a:gd name="f10" fmla="+- 0 0 7859163"/>
              <a:gd name="f11" fmla="+- 0 0 4722533"/>
              <a:gd name="f12" fmla="+- 0 0 2776035"/>
              <a:gd name="f13" fmla="+- 0 0 16496525"/>
              <a:gd name="f14" fmla="+- 0 0 14809710"/>
              <a:gd name="f15" fmla="+- 0 0 4217541"/>
              <a:gd name="f16" fmla="+- 0 0 824660"/>
              <a:gd name="f17" fmla="+- 0 0 8950887"/>
              <a:gd name="f18" fmla="+- 0 0 9809656"/>
              <a:gd name="f19" fmla="+- 0 0 4002417"/>
              <a:gd name="f20" fmla="val 3900"/>
              <a:gd name="f21" fmla="val 14370"/>
              <a:gd name="f22" fmla="val 6753"/>
              <a:gd name="f23" fmla="val 9190"/>
              <a:gd name="f24" fmla="val 7426832"/>
              <a:gd name="f25" fmla="val 5333"/>
              <a:gd name="f26" fmla="val 7267"/>
              <a:gd name="f27" fmla="val 5396714"/>
              <a:gd name="f28" fmla="val 4365"/>
              <a:gd name="f29" fmla="val 5945"/>
              <a:gd name="f30" fmla="val 5983381"/>
              <a:gd name="f31" fmla="val 4857"/>
              <a:gd name="f32" fmla="val 6595"/>
              <a:gd name="f33" fmla="val 7034504"/>
              <a:gd name="f34" fmla="val 7273"/>
              <a:gd name="f35" fmla="val 6541615"/>
              <a:gd name="f36" fmla="val 6775"/>
              <a:gd name="f37" fmla="val 9220"/>
              <a:gd name="f38" fmla="val 7816140"/>
              <a:gd name="f39" fmla="val 5785"/>
              <a:gd name="f40" fmla="val 7867"/>
              <a:gd name="f41" fmla="val 37501"/>
              <a:gd name="f42" fmla="val 6842000"/>
              <a:gd name="f43" fmla="val 6752"/>
              <a:gd name="f44" fmla="val 9215"/>
              <a:gd name="f45" fmla="val 1347096"/>
              <a:gd name="f46" fmla="val 6910353"/>
              <a:gd name="f47" fmla="val 7720"/>
              <a:gd name="f48" fmla="val 10543"/>
              <a:gd name="f49" fmla="val 3974558"/>
              <a:gd name="f50" fmla="val 4542661"/>
              <a:gd name="f51" fmla="val 4360"/>
              <a:gd name="f52" fmla="val 5918"/>
              <a:gd name="f53" fmla="val 8804134"/>
              <a:gd name="f54" fmla="val 4345"/>
              <a:gd name="f55" fmla="val 9151131"/>
              <a:gd name="f56" fmla="val 4693"/>
              <a:gd name="f57" fmla="val 26177"/>
              <a:gd name="f58" fmla="val 5204520"/>
              <a:gd name="f59" fmla="val 1585770"/>
              <a:gd name="f60" fmla="val 6928"/>
              <a:gd name="f61" fmla="val 34899"/>
              <a:gd name="f62" fmla="val 4416628"/>
              <a:gd name="f63" fmla="val 686848"/>
              <a:gd name="f64" fmla="val 16478"/>
              <a:gd name="f65" fmla="val 39090"/>
              <a:gd name="f66" fmla="val 8257448"/>
              <a:gd name="f67" fmla="val 844866"/>
              <a:gd name="f68" fmla="val 28827"/>
              <a:gd name="f69" fmla="val 34751"/>
              <a:gd name="f70" fmla="val 387196"/>
              <a:gd name="f71" fmla="val 959901"/>
              <a:gd name="f72" fmla="val 34129"/>
              <a:gd name="f73" fmla="val 22954"/>
              <a:gd name="f74" fmla="val 4255042"/>
              <a:gd name="f75" fmla="val 41798"/>
              <a:gd name="f76" fmla="val 15354"/>
              <a:gd name="f77" fmla="val 1819082"/>
              <a:gd name="f78" fmla="val 1665090"/>
              <a:gd name="f79" fmla="val 38324"/>
              <a:gd name="f80" fmla="val 5426"/>
              <a:gd name="f81" fmla="val 891534"/>
              <a:gd name="f82" fmla="val 29078"/>
              <a:gd name="f83" fmla="val 3952"/>
              <a:gd name="f84" fmla="val 1091722"/>
              <a:gd name="f85" fmla="val 22141"/>
              <a:gd name="f86" fmla="val 4720"/>
              <a:gd name="f87" fmla="val 1061181"/>
              <a:gd name="f88" fmla="val 14000"/>
              <a:gd name="f89" fmla="val 5192"/>
              <a:gd name="f90" fmla="val 739161"/>
              <a:gd name="f91" fmla="val 4127"/>
              <a:gd name="f92" fmla="val 15789"/>
              <a:gd name="f93" fmla="val 9459261"/>
              <a:gd name="f94" fmla="val 711490"/>
              <a:gd name="f95" fmla="+- 0 0 -90"/>
              <a:gd name="f96" fmla="+- 0 0 -180"/>
              <a:gd name="f97" fmla="+- 0 0 -270"/>
              <a:gd name="f98" fmla="+- 0 0 -360"/>
              <a:gd name="f99" fmla="*/ f3 1 43200"/>
              <a:gd name="f100" fmla="*/ f4 1 43200"/>
              <a:gd name="f101" fmla="+- f6 0 f5"/>
              <a:gd name="f102" fmla="*/ f95 f0 1"/>
              <a:gd name="f103" fmla="*/ f96 f0 1"/>
              <a:gd name="f104" fmla="*/ f97 f0 1"/>
              <a:gd name="f105" fmla="*/ f98 f0 1"/>
              <a:gd name="f106" fmla="*/ f101 1 2"/>
              <a:gd name="f107" fmla="*/ f101 1 43200"/>
              <a:gd name="f108" fmla="*/ f101 2977 1"/>
              <a:gd name="f109" fmla="*/ f101 3262 1"/>
              <a:gd name="f110" fmla="*/ f101 17087 1"/>
              <a:gd name="f111" fmla="*/ f101 17337 1"/>
              <a:gd name="f112" fmla="*/ f101 67 1"/>
              <a:gd name="f113" fmla="*/ f101 21577 1"/>
              <a:gd name="f114" fmla="*/ f101 21582 1"/>
              <a:gd name="f115" fmla="*/ f101 1235 1"/>
              <a:gd name="f116" fmla="*/ f102 1 f2"/>
              <a:gd name="f117" fmla="*/ f103 1 f2"/>
              <a:gd name="f118" fmla="*/ f104 1 f2"/>
              <a:gd name="f119" fmla="*/ f105 1 f2"/>
              <a:gd name="f120" fmla="+- f5 f106 0"/>
              <a:gd name="f121" fmla="*/ f108 1 21600"/>
              <a:gd name="f122" fmla="*/ f109 1 21600"/>
              <a:gd name="f123" fmla="*/ f110 1 21600"/>
              <a:gd name="f124" fmla="*/ f111 1 21600"/>
              <a:gd name="f125" fmla="*/ f112 1 21600"/>
              <a:gd name="f126" fmla="*/ f113 1 21600"/>
              <a:gd name="f127" fmla="*/ f114 1 21600"/>
              <a:gd name="f128" fmla="*/ f115 1 21600"/>
              <a:gd name="f129" fmla="+- f116 0 f1"/>
              <a:gd name="f130" fmla="+- f117 0 f1"/>
              <a:gd name="f131" fmla="+- f118 0 f1"/>
              <a:gd name="f132" fmla="+- f119 0 f1"/>
              <a:gd name="f133" fmla="*/ f127 1 f107"/>
              <a:gd name="f134" fmla="*/ f120 1 f107"/>
              <a:gd name="f135" fmla="*/ f126 1 f107"/>
              <a:gd name="f136" fmla="*/ f125 1 f107"/>
              <a:gd name="f137" fmla="*/ f128 1 f107"/>
              <a:gd name="f138" fmla="*/ f121 1 f107"/>
              <a:gd name="f139" fmla="*/ f123 1 f107"/>
              <a:gd name="f140" fmla="*/ f122 1 f107"/>
              <a:gd name="f141" fmla="*/ f124 1 f107"/>
              <a:gd name="f142" fmla="*/ f138 f99 1"/>
              <a:gd name="f143" fmla="*/ f139 f99 1"/>
              <a:gd name="f144" fmla="*/ f141 f100 1"/>
              <a:gd name="f145" fmla="*/ f140 f100 1"/>
              <a:gd name="f146" fmla="*/ f133 f99 1"/>
              <a:gd name="f147" fmla="*/ f134 f100 1"/>
              <a:gd name="f148" fmla="*/ f134 f99 1"/>
              <a:gd name="f149" fmla="*/ f135 f100 1"/>
              <a:gd name="f150" fmla="*/ f136 f99 1"/>
              <a:gd name="f151" fmla="*/ f137 f10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9">
                <a:pos x="f146" y="f147"/>
              </a:cxn>
              <a:cxn ang="f130">
                <a:pos x="f148" y="f149"/>
              </a:cxn>
              <a:cxn ang="f131">
                <a:pos x="f150" y="f147"/>
              </a:cxn>
              <a:cxn ang="f132">
                <a:pos x="f148" y="f151"/>
              </a:cxn>
            </a:cxnLst>
            <a:rect l="f142" t="f145" r="f143" b="f144"/>
            <a:pathLst>
              <a:path w="43200" h="43200">
                <a:moveTo>
                  <a:pt x="f20" y="f21"/>
                </a:moveTo>
                <a:arcTo wR="f22" hR="f23" stAng="f7" swAng="f24"/>
                <a:arcTo wR="f25" hR="f26" stAng="f8" swAng="f27"/>
                <a:arcTo wR="f28" hR="f29" stAng="f9" swAng="f30"/>
                <a:arcTo wR="f31" hR="f32" stAng="f10" swAng="f33"/>
                <a:arcTo wR="f25" hR="f34" stAng="f11" swAng="f35"/>
                <a:arcTo wR="f36" hR="f37" stAng="f12" swAng="f38"/>
                <a:arcTo wR="f39" hR="f40" stAng="f41" swAng="f42"/>
                <a:arcTo wR="f43" hR="f44" stAng="f45" swAng="f46"/>
                <a:arcTo wR="f47" hR="f48" stAng="f49" swAng="f50"/>
                <a:arcTo wR="f51" hR="f52" stAng="f13" swAng="f53"/>
                <a:arcTo wR="f54" hR="f29" stAng="f14" swAng="f55"/>
                <a:close/>
              </a:path>
              <a:path w="43200" h="43200" fill="none">
                <a:moveTo>
                  <a:pt x="f56" y="f57"/>
                </a:moveTo>
                <a:arcTo wR="f54" hR="f29" stAng="f58" swAng="f59"/>
                <a:moveTo>
                  <a:pt x="f60" y="f61"/>
                </a:moveTo>
                <a:arcTo wR="f51" hR="f52" stAng="f62" swAng="f63"/>
                <a:moveTo>
                  <a:pt x="f64" y="f65"/>
                </a:moveTo>
                <a:arcTo wR="f43" hR="f44" stAng="f66" swAng="f67"/>
                <a:moveTo>
                  <a:pt x="f68" y="f69"/>
                </a:moveTo>
                <a:arcTo wR="f43" hR="f44" stAng="f70" swAng="f71"/>
                <a:moveTo>
                  <a:pt x="f72" y="f73"/>
                </a:moveTo>
                <a:arcTo wR="f39" hR="f40" stAng="f15" swAng="f74"/>
                <a:moveTo>
                  <a:pt x="f75" y="f76"/>
                </a:moveTo>
                <a:arcTo wR="f25" hR="f34" stAng="f77" swAng="f78"/>
                <a:moveTo>
                  <a:pt x="f79" y="f80"/>
                </a:moveTo>
                <a:arcTo wR="f31" hR="f32" stAng="f16" swAng="f81"/>
                <a:moveTo>
                  <a:pt x="f82" y="f83"/>
                </a:moveTo>
                <a:arcTo wR="f31" hR="f32" stAng="f17" swAng="f84"/>
                <a:moveTo>
                  <a:pt x="f85" y="f86"/>
                </a:moveTo>
                <a:arcTo wR="f28" hR="f29" stAng="f18" swAng="f87"/>
                <a:moveTo>
                  <a:pt x="f88" y="f89"/>
                </a:moveTo>
                <a:arcTo wR="f22" hR="f23" stAng="f19" swAng="f90"/>
                <a:moveTo>
                  <a:pt x="f91" y="f92"/>
                </a:moveTo>
                <a:arcTo wR="f22" hR="f23" stAng="f93" swAng="f94"/>
              </a:path>
            </a:pathLst>
          </a:custGeom>
          <a:solidFill>
            <a:srgbClr val="5B9BD5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4" name="Abgerundete rechteckige Legende 19"/>
          <p:cNvSpPr/>
          <p:nvPr/>
        </p:nvSpPr>
        <p:spPr>
          <a:xfrm>
            <a:off x="2200933" y="1433440"/>
            <a:ext cx="6027596" cy="1935519"/>
          </a:xfrm>
          <a:custGeom>
            <a:avLst>
              <a:gd name="f0" fmla="val 21825"/>
              <a:gd name="f1" fmla="val 25219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Herzlich willkommen auf dem Steg!</a:t>
            </a:r>
          </a:p>
        </p:txBody>
      </p:sp>
      <p:sp>
        <p:nvSpPr>
          <p:cNvPr id="15" name="Abgerundete rechteckige Legende 20"/>
          <p:cNvSpPr/>
          <p:nvPr/>
        </p:nvSpPr>
        <p:spPr>
          <a:xfrm>
            <a:off x="2200933" y="1433440"/>
            <a:ext cx="6027596" cy="1935519"/>
          </a:xfrm>
          <a:custGeom>
            <a:avLst>
              <a:gd name="f0" fmla="val 21710"/>
              <a:gd name="f1" fmla="val 25100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i="0" u="none" strike="noStrike" kern="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Hier erwarten Sie drei Übungen.</a:t>
            </a:r>
            <a:endParaRPr lang="de-DE" sz="40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6" name="Abgerundete rechteckige Legende 21"/>
          <p:cNvSpPr/>
          <p:nvPr/>
        </p:nvSpPr>
        <p:spPr>
          <a:xfrm>
            <a:off x="2093207" y="1384630"/>
            <a:ext cx="6539514" cy="2449101"/>
          </a:xfrm>
          <a:custGeom>
            <a:avLst>
              <a:gd name="f0" fmla="val 22937"/>
              <a:gd name="f1" fmla="val 19318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200" b="1" i="0" u="none" strike="noStrike" kern="1200" cap="none" spc="0" baseline="0">
                <a:solidFill>
                  <a:srgbClr val="009999"/>
                </a:solidFill>
                <a:uFillTx/>
                <a:latin typeface="Arial" pitchFamily="34"/>
                <a:cs typeface="Arial" pitchFamily="34"/>
              </a:rPr>
              <a:t>Übung 1: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Meine Erfahrung mit Inklusion und mein Wissen über Inklusion (vorher)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Steg</a:t>
            </a:r>
          </a:p>
        </p:txBody>
      </p:sp>
      <p:pic>
        <p:nvPicPr>
          <p:cNvPr id="3" name="Grafik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70" y="188640"/>
            <a:ext cx="1323639" cy="74455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Abgerundete rechteckige Legende 22"/>
          <p:cNvSpPr/>
          <p:nvPr/>
        </p:nvSpPr>
        <p:spPr>
          <a:xfrm>
            <a:off x="352757" y="2503782"/>
            <a:ext cx="2033826" cy="1885337"/>
          </a:xfrm>
          <a:custGeom>
            <a:avLst>
              <a:gd name="f0" fmla="val -3543"/>
              <a:gd name="f1" fmla="val 10225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Sie sehen rechts zwei Messlatten mit jeweils zwei Enden.</a:t>
            </a:r>
          </a:p>
        </p:txBody>
      </p:sp>
      <p:sp>
        <p:nvSpPr>
          <p:cNvPr id="5" name="Rechteck 23"/>
          <p:cNvSpPr/>
          <p:nvPr/>
        </p:nvSpPr>
        <p:spPr>
          <a:xfrm>
            <a:off x="6386544" y="1905691"/>
            <a:ext cx="269510" cy="4390583"/>
          </a:xfrm>
          <a:prstGeom prst="rect">
            <a:avLst/>
          </a:prstGeom>
          <a:solidFill>
            <a:srgbClr val="002060"/>
          </a:solidFill>
          <a:ln w="12701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Rechteck 24"/>
          <p:cNvSpPr/>
          <p:nvPr/>
        </p:nvSpPr>
        <p:spPr>
          <a:xfrm>
            <a:off x="5358466" y="1827611"/>
            <a:ext cx="322618" cy="4365802"/>
          </a:xfrm>
          <a:prstGeom prst="rect">
            <a:avLst/>
          </a:prstGeom>
          <a:solidFill>
            <a:srgbClr val="00B050"/>
          </a:solidFill>
          <a:ln w="12701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7" name="Grafik 2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7595" y="2455602"/>
            <a:ext cx="1478831" cy="6611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hteck 1"/>
          <p:cNvSpPr/>
          <p:nvPr/>
        </p:nvSpPr>
        <p:spPr>
          <a:xfrm>
            <a:off x="3076599" y="1351931"/>
            <a:ext cx="2843537" cy="951341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viel praktische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Erfahrung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mit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9" name="Rechteck 2"/>
          <p:cNvSpPr/>
          <p:nvPr/>
        </p:nvSpPr>
        <p:spPr>
          <a:xfrm>
            <a:off x="6230063" y="1352150"/>
            <a:ext cx="2833515" cy="951341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viel Wissen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über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0" name="Rechteck 3"/>
          <p:cNvSpPr/>
          <p:nvPr/>
        </p:nvSpPr>
        <p:spPr>
          <a:xfrm>
            <a:off x="3076599" y="5656999"/>
            <a:ext cx="2843537" cy="1072828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keine praktische Erfahrung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mit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1" name="Rechteck 4"/>
          <p:cNvSpPr/>
          <p:nvPr/>
        </p:nvSpPr>
        <p:spPr>
          <a:xfrm>
            <a:off x="6204505" y="5656999"/>
            <a:ext cx="2859072" cy="1072828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kein Wissen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über Inklusion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12" name="Rechteck 1"/>
          <p:cNvSpPr/>
          <p:nvPr/>
        </p:nvSpPr>
        <p:spPr>
          <a:xfrm>
            <a:off x="3567531" y="2367290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3" name="Rechteck 21"/>
          <p:cNvSpPr/>
          <p:nvPr/>
        </p:nvSpPr>
        <p:spPr>
          <a:xfrm>
            <a:off x="7134633" y="4459986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00243 0.34976 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Steg</a:t>
            </a:r>
          </a:p>
        </p:txBody>
      </p:sp>
      <p:pic>
        <p:nvPicPr>
          <p:cNvPr id="3" name="Grafik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70" y="188640"/>
            <a:ext cx="1323639" cy="74455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Abgerundete rechteckige Legende 22"/>
          <p:cNvSpPr/>
          <p:nvPr/>
        </p:nvSpPr>
        <p:spPr>
          <a:xfrm>
            <a:off x="352757" y="2503782"/>
            <a:ext cx="2033826" cy="1885337"/>
          </a:xfrm>
          <a:custGeom>
            <a:avLst>
              <a:gd name="f0" fmla="val -3543"/>
              <a:gd name="f1" fmla="val 10225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Sie sehen rechts zwei Messlatten mit jeweils zwei Enden.</a:t>
            </a:r>
          </a:p>
        </p:txBody>
      </p:sp>
      <p:sp>
        <p:nvSpPr>
          <p:cNvPr id="5" name="Rechteck 23"/>
          <p:cNvSpPr/>
          <p:nvPr/>
        </p:nvSpPr>
        <p:spPr>
          <a:xfrm>
            <a:off x="6386544" y="1905691"/>
            <a:ext cx="269510" cy="4390583"/>
          </a:xfrm>
          <a:prstGeom prst="rect">
            <a:avLst/>
          </a:prstGeom>
          <a:solidFill>
            <a:srgbClr val="002060"/>
          </a:solidFill>
          <a:ln w="12701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Rechteck 24"/>
          <p:cNvSpPr/>
          <p:nvPr/>
        </p:nvSpPr>
        <p:spPr>
          <a:xfrm>
            <a:off x="5358466" y="1827611"/>
            <a:ext cx="322618" cy="4365802"/>
          </a:xfrm>
          <a:prstGeom prst="rect">
            <a:avLst/>
          </a:prstGeom>
          <a:solidFill>
            <a:srgbClr val="00B050"/>
          </a:solidFill>
          <a:ln w="12701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Rechteck 1"/>
          <p:cNvSpPr/>
          <p:nvPr/>
        </p:nvSpPr>
        <p:spPr>
          <a:xfrm>
            <a:off x="3076599" y="1351931"/>
            <a:ext cx="2843537" cy="951341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viel praktische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Erfahrung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mit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8" name="Rechteck 2"/>
          <p:cNvSpPr/>
          <p:nvPr/>
        </p:nvSpPr>
        <p:spPr>
          <a:xfrm>
            <a:off x="6230063" y="1352150"/>
            <a:ext cx="2833515" cy="951341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viel Wissen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über Inklusion.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endParaRPr lang="de-DE" sz="20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9" name="Rechteck 3"/>
          <p:cNvSpPr/>
          <p:nvPr/>
        </p:nvSpPr>
        <p:spPr>
          <a:xfrm>
            <a:off x="3076599" y="5656999"/>
            <a:ext cx="2843537" cy="1072828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keine praktische Erfahrung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mit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0" name="Rechteck 4"/>
          <p:cNvSpPr/>
          <p:nvPr/>
        </p:nvSpPr>
        <p:spPr>
          <a:xfrm>
            <a:off x="6204505" y="5656999"/>
            <a:ext cx="2859072" cy="1072828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kein Wissen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über Inklusion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11" name="Abgerundete rechteckige Legende 32"/>
          <p:cNvSpPr/>
          <p:nvPr/>
        </p:nvSpPr>
        <p:spPr>
          <a:xfrm>
            <a:off x="351376" y="2503782"/>
            <a:ext cx="2200421" cy="1885337"/>
          </a:xfrm>
          <a:custGeom>
            <a:avLst>
              <a:gd name="f0" fmla="val -3543"/>
              <a:gd name="f1" fmla="val 10225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Die </a:t>
            </a:r>
            <a:r>
              <a:rPr lang="de-DE" sz="2000" b="1" i="0" u="none" strike="noStrike" kern="1200" cap="none" spc="0" baseline="0">
                <a:solidFill>
                  <a:srgbClr val="00B050"/>
                </a:solidFill>
                <a:uFillTx/>
                <a:latin typeface="Arial" pitchFamily="34"/>
                <a:cs typeface="Arial" pitchFamily="34"/>
              </a:rPr>
              <a:t>grüne Messlatte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misst Ihre bisherige praktische Erfahrung mit Inklusion. </a:t>
            </a:r>
          </a:p>
        </p:txBody>
      </p:sp>
      <p:sp>
        <p:nvSpPr>
          <p:cNvPr id="12" name="Abgerundete rechteckige Legende 33"/>
          <p:cNvSpPr/>
          <p:nvPr/>
        </p:nvSpPr>
        <p:spPr>
          <a:xfrm>
            <a:off x="352071" y="2504477"/>
            <a:ext cx="2200421" cy="1885337"/>
          </a:xfrm>
          <a:custGeom>
            <a:avLst>
              <a:gd name="f0" fmla="val -3543"/>
              <a:gd name="f1" fmla="val 10225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Die </a:t>
            </a:r>
            <a:r>
              <a:rPr lang="de-DE" sz="2000" b="1" i="0" u="none" strike="noStrike" kern="1200" cap="none" spc="0" baseline="0">
                <a:solidFill>
                  <a:srgbClr val="002060"/>
                </a:solidFill>
                <a:uFillTx/>
                <a:latin typeface="Arial" pitchFamily="34"/>
                <a:cs typeface="Arial" pitchFamily="34"/>
              </a:rPr>
              <a:t>blaue Messlatte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misst Ihr bisheriges Wissen über Inklusion. </a:t>
            </a:r>
          </a:p>
        </p:txBody>
      </p:sp>
      <p:sp>
        <p:nvSpPr>
          <p:cNvPr id="13" name="Abgerundete rechteckige Legende 34"/>
          <p:cNvSpPr/>
          <p:nvPr/>
        </p:nvSpPr>
        <p:spPr>
          <a:xfrm>
            <a:off x="352071" y="2503782"/>
            <a:ext cx="2200421" cy="1885337"/>
          </a:xfrm>
          <a:custGeom>
            <a:avLst>
              <a:gd name="f0" fmla="val -3543"/>
              <a:gd name="f1" fmla="val 10225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Jetzt sind Sie dran!</a:t>
            </a:r>
          </a:p>
        </p:txBody>
      </p:sp>
      <p:pic>
        <p:nvPicPr>
          <p:cNvPr id="14" name="Grafik 3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878564" y="3546857"/>
            <a:ext cx="1478283" cy="66103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hteck 21"/>
          <p:cNvSpPr/>
          <p:nvPr/>
        </p:nvSpPr>
        <p:spPr>
          <a:xfrm>
            <a:off x="7134633" y="4459986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16" name="Grafik 19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841" y="3546857"/>
            <a:ext cx="1478831" cy="6611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7" name="Rechteck 31"/>
          <p:cNvSpPr/>
          <p:nvPr/>
        </p:nvSpPr>
        <p:spPr>
          <a:xfrm>
            <a:off x="6745986" y="3303699"/>
            <a:ext cx="1886315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8" name="Rechteck 1"/>
          <p:cNvSpPr/>
          <p:nvPr/>
        </p:nvSpPr>
        <p:spPr>
          <a:xfrm>
            <a:off x="3626354" y="3422352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Steg</a:t>
            </a:r>
          </a:p>
        </p:txBody>
      </p:sp>
      <p:pic>
        <p:nvPicPr>
          <p:cNvPr id="3" name="Grafik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70" y="188640"/>
            <a:ext cx="1323639" cy="74455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Abgerundete rechteckige Legende 22"/>
          <p:cNvSpPr/>
          <p:nvPr/>
        </p:nvSpPr>
        <p:spPr>
          <a:xfrm>
            <a:off x="352757" y="2503782"/>
            <a:ext cx="2033826" cy="1885337"/>
          </a:xfrm>
          <a:custGeom>
            <a:avLst>
              <a:gd name="f0" fmla="val -3543"/>
              <a:gd name="f1" fmla="val 10225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Sie sehen rechts zwei Messlatten mit jeweils zwei Enden.</a:t>
            </a:r>
          </a:p>
        </p:txBody>
      </p:sp>
      <p:sp>
        <p:nvSpPr>
          <p:cNvPr id="5" name="Rechteck 23"/>
          <p:cNvSpPr/>
          <p:nvPr/>
        </p:nvSpPr>
        <p:spPr>
          <a:xfrm>
            <a:off x="6386544" y="1905691"/>
            <a:ext cx="269510" cy="4390583"/>
          </a:xfrm>
          <a:prstGeom prst="rect">
            <a:avLst/>
          </a:prstGeom>
          <a:solidFill>
            <a:srgbClr val="002060"/>
          </a:solidFill>
          <a:ln w="12701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Rechteck 24"/>
          <p:cNvSpPr/>
          <p:nvPr/>
        </p:nvSpPr>
        <p:spPr>
          <a:xfrm>
            <a:off x="5358466" y="1827611"/>
            <a:ext cx="322618" cy="4365802"/>
          </a:xfrm>
          <a:prstGeom prst="rect">
            <a:avLst/>
          </a:prstGeom>
          <a:solidFill>
            <a:srgbClr val="00B050"/>
          </a:solidFill>
          <a:ln w="12701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7" name="Grafik 2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7595" y="2455602"/>
            <a:ext cx="1478831" cy="6611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hteck 1"/>
          <p:cNvSpPr/>
          <p:nvPr/>
        </p:nvSpPr>
        <p:spPr>
          <a:xfrm>
            <a:off x="3076599" y="1351931"/>
            <a:ext cx="2843537" cy="951341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viel praktische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Erfahrung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mit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9" name="Rechteck 2"/>
          <p:cNvSpPr/>
          <p:nvPr/>
        </p:nvSpPr>
        <p:spPr>
          <a:xfrm>
            <a:off x="6230063" y="1352150"/>
            <a:ext cx="2833515" cy="951341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viel Wissen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über Inklusion.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endParaRPr lang="de-DE" sz="20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0" name="Rechteck 3"/>
          <p:cNvSpPr/>
          <p:nvPr/>
        </p:nvSpPr>
        <p:spPr>
          <a:xfrm>
            <a:off x="3076599" y="5656999"/>
            <a:ext cx="2843537" cy="1072828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keine praktische Erfahrung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mit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1" name="Rechteck 4"/>
          <p:cNvSpPr/>
          <p:nvPr/>
        </p:nvSpPr>
        <p:spPr>
          <a:xfrm>
            <a:off x="6204505" y="5656999"/>
            <a:ext cx="2859072" cy="1072828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kein Wissen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über Inklusion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12" name="Abgerundete rechteckige Legende 32"/>
          <p:cNvSpPr/>
          <p:nvPr/>
        </p:nvSpPr>
        <p:spPr>
          <a:xfrm>
            <a:off x="368201" y="2503782"/>
            <a:ext cx="2200421" cy="1885337"/>
          </a:xfrm>
          <a:custGeom>
            <a:avLst>
              <a:gd name="f0" fmla="val -3543"/>
              <a:gd name="f1" fmla="val 10225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Die </a:t>
            </a:r>
            <a:r>
              <a:rPr lang="de-DE" sz="2000" b="1" i="0" u="none" strike="noStrike" kern="1200" cap="none" spc="0" baseline="0">
                <a:solidFill>
                  <a:srgbClr val="00B050"/>
                </a:solidFill>
                <a:uFillTx/>
                <a:latin typeface="Arial" pitchFamily="34"/>
                <a:cs typeface="Arial" pitchFamily="34"/>
              </a:rPr>
              <a:t>grüne Messlatte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misst Ihre bisherige praktische Erfahrung mit Inklusion. </a:t>
            </a:r>
          </a:p>
        </p:txBody>
      </p:sp>
      <p:sp>
        <p:nvSpPr>
          <p:cNvPr id="13" name="Abgerundete rechteckige Legende 33"/>
          <p:cNvSpPr/>
          <p:nvPr/>
        </p:nvSpPr>
        <p:spPr>
          <a:xfrm>
            <a:off x="361901" y="2494638"/>
            <a:ext cx="2200421" cy="1885337"/>
          </a:xfrm>
          <a:custGeom>
            <a:avLst>
              <a:gd name="f0" fmla="val -3543"/>
              <a:gd name="f1" fmla="val 10225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Die </a:t>
            </a:r>
            <a:r>
              <a:rPr lang="de-DE" sz="2000" b="1" i="0" u="none" strike="noStrike" kern="1200" cap="none" spc="0" baseline="0">
                <a:solidFill>
                  <a:srgbClr val="002060"/>
                </a:solidFill>
                <a:uFillTx/>
                <a:latin typeface="Arial" pitchFamily="34"/>
                <a:cs typeface="Arial" pitchFamily="34"/>
              </a:rPr>
              <a:t>blaue Messlatte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misst Ihr bisheriges Wissen über Inklusion. </a:t>
            </a:r>
          </a:p>
        </p:txBody>
      </p:sp>
      <p:sp>
        <p:nvSpPr>
          <p:cNvPr id="14" name="Abgerundete rechteckige Legende 34"/>
          <p:cNvSpPr/>
          <p:nvPr/>
        </p:nvSpPr>
        <p:spPr>
          <a:xfrm>
            <a:off x="361901" y="2503782"/>
            <a:ext cx="2200421" cy="1885337"/>
          </a:xfrm>
          <a:custGeom>
            <a:avLst>
              <a:gd name="f0" fmla="val -3543"/>
              <a:gd name="f1" fmla="val 10225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Jetzt sind Sie dran!</a:t>
            </a:r>
          </a:p>
        </p:txBody>
      </p:sp>
      <p:pic>
        <p:nvPicPr>
          <p:cNvPr id="15" name="Grafik 3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878564" y="3546857"/>
            <a:ext cx="1478283" cy="66103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Abgerundete rechteckige Legende 36"/>
          <p:cNvSpPr/>
          <p:nvPr/>
        </p:nvSpPr>
        <p:spPr>
          <a:xfrm>
            <a:off x="314242" y="2455602"/>
            <a:ext cx="3023225" cy="2579595"/>
          </a:xfrm>
          <a:custGeom>
            <a:avLst>
              <a:gd name="f0" fmla="val -2346"/>
              <a:gd name="f1" fmla="val 7632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2CC"/>
          </a:solidFill>
          <a:ln w="57150" cap="flat">
            <a:solidFill>
              <a:srgbClr val="ED7D31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Beurteilen Sie mithilfe der </a:t>
            </a:r>
            <a:r>
              <a:rPr lang="de-DE" sz="2000" b="1" i="0" u="none" strike="noStrike" kern="1200" cap="none" spc="0" baseline="0">
                <a:solidFill>
                  <a:srgbClr val="00B050"/>
                </a:solidFill>
                <a:uFillTx/>
                <a:latin typeface="Arial" pitchFamily="34"/>
                <a:cs typeface="Arial" pitchFamily="34"/>
              </a:rPr>
              <a:t>grünen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</a:t>
            </a:r>
            <a:r>
              <a:rPr lang="de-DE" sz="2000" b="1" i="0" u="none" strike="noStrike" kern="1200" cap="none" spc="0" baseline="0">
                <a:solidFill>
                  <a:srgbClr val="00B050"/>
                </a:solidFill>
                <a:uFillTx/>
                <a:latin typeface="Arial" pitchFamily="34"/>
                <a:cs typeface="Arial" pitchFamily="34"/>
              </a:rPr>
              <a:t>Messlatte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für sich selbst, wie viel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cs typeface="Arial" pitchFamily="34"/>
              </a:rPr>
              <a:t>praktische Erfahrung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Sie bislang mit Inklusion gemacht haben.</a:t>
            </a:r>
          </a:p>
        </p:txBody>
      </p:sp>
      <p:sp>
        <p:nvSpPr>
          <p:cNvPr id="17" name="Rechteck 1"/>
          <p:cNvSpPr/>
          <p:nvPr/>
        </p:nvSpPr>
        <p:spPr>
          <a:xfrm>
            <a:off x="3567531" y="2367290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8" name="Rechteck 18"/>
          <p:cNvSpPr/>
          <p:nvPr/>
        </p:nvSpPr>
        <p:spPr>
          <a:xfrm>
            <a:off x="3654792" y="4477414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9" name="Rechteck 21"/>
          <p:cNvSpPr/>
          <p:nvPr/>
        </p:nvSpPr>
        <p:spPr>
          <a:xfrm>
            <a:off x="7134633" y="4459986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841" y="3546857"/>
            <a:ext cx="1478831" cy="6611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1" name="Rechteck 31"/>
          <p:cNvSpPr/>
          <p:nvPr/>
        </p:nvSpPr>
        <p:spPr>
          <a:xfrm>
            <a:off x="6745986" y="3303699"/>
            <a:ext cx="1886315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22" name="Rechteck 1"/>
          <p:cNvSpPr/>
          <p:nvPr/>
        </p:nvSpPr>
        <p:spPr>
          <a:xfrm>
            <a:off x="3602233" y="3307211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23" name="Vertikales Scrollen 22"/>
          <p:cNvSpPr/>
          <p:nvPr/>
        </p:nvSpPr>
        <p:spPr>
          <a:xfrm>
            <a:off x="2107399" y="5421477"/>
            <a:ext cx="832570" cy="766011"/>
          </a:xfrm>
          <a:custGeom>
            <a:avLst>
              <a:gd name="f11" fmla="val 12500"/>
            </a:avLst>
            <a:gdLst>
              <a:gd name="f1" fmla="val 10800000"/>
              <a:gd name="f2" fmla="val 5400000"/>
              <a:gd name="f3" fmla="val 16200000"/>
              <a:gd name="f4" fmla="val 180"/>
              <a:gd name="f5" fmla="val w"/>
              <a:gd name="f6" fmla="val h"/>
              <a:gd name="f7" fmla="val ss"/>
              <a:gd name="f8" fmla="val 0"/>
              <a:gd name="f9" fmla="+- 0 0 5400000"/>
              <a:gd name="f10" fmla="+- 0 0 10800000"/>
              <a:gd name="f11" fmla="val 12500"/>
              <a:gd name="f12" fmla="+- 0 0 -90"/>
              <a:gd name="f13" fmla="+- 0 0 -270"/>
              <a:gd name="f14" fmla="abs f5"/>
              <a:gd name="f15" fmla="abs f6"/>
              <a:gd name="f16" fmla="abs f7"/>
              <a:gd name="f17" fmla="val f8"/>
              <a:gd name="f18" fmla="val f11"/>
              <a:gd name="f19" fmla="*/ f12 f1 1"/>
              <a:gd name="f20" fmla="*/ f13 f1 1"/>
              <a:gd name="f21" fmla="?: f14 f5 1"/>
              <a:gd name="f22" fmla="?: f15 f6 1"/>
              <a:gd name="f23" fmla="?: f16 f7 1"/>
              <a:gd name="f24" fmla="*/ f19 1 f4"/>
              <a:gd name="f25" fmla="*/ f20 1 f4"/>
              <a:gd name="f26" fmla="*/ f21 1 21600"/>
              <a:gd name="f27" fmla="*/ f22 1 21600"/>
              <a:gd name="f28" fmla="*/ 21600 f21 1"/>
              <a:gd name="f29" fmla="*/ 21600 f22 1"/>
              <a:gd name="f30" fmla="+- f24 0 f2"/>
              <a:gd name="f31" fmla="+- f25 0 f2"/>
              <a:gd name="f32" fmla="min f27 f26"/>
              <a:gd name="f33" fmla="*/ f28 1 f23"/>
              <a:gd name="f34" fmla="*/ f29 1 f23"/>
              <a:gd name="f35" fmla="val f33"/>
              <a:gd name="f36" fmla="val f34"/>
              <a:gd name="f37" fmla="*/ f17 f32 1"/>
              <a:gd name="f38" fmla="+- f36 0 f17"/>
              <a:gd name="f39" fmla="+- f35 0 f17"/>
              <a:gd name="f40" fmla="*/ f36 f32 1"/>
              <a:gd name="f41" fmla="*/ f38 1 2"/>
              <a:gd name="f42" fmla="min f39 f38"/>
              <a:gd name="f43" fmla="+- f17 f41 0"/>
              <a:gd name="f44" fmla="*/ f42 f18 1"/>
              <a:gd name="f45" fmla="*/ f44 1 100000"/>
              <a:gd name="f46" fmla="*/ f43 f32 1"/>
              <a:gd name="f47" fmla="*/ f45 1 2"/>
              <a:gd name="f48" fmla="*/ f45 1 4"/>
              <a:gd name="f49" fmla="+- f45 f45 0"/>
              <a:gd name="f50" fmla="+- f35 0 f45"/>
              <a:gd name="f51" fmla="+- f36 0 f45"/>
              <a:gd name="f52" fmla="*/ f45 f32 1"/>
              <a:gd name="f53" fmla="+- f45 f47 0"/>
              <a:gd name="f54" fmla="+- f35 0 f47"/>
              <a:gd name="f55" fmla="+- f36 0 f47"/>
              <a:gd name="f56" fmla="*/ f50 f32 1"/>
              <a:gd name="f57" fmla="*/ f47 f32 1"/>
              <a:gd name="f58" fmla="*/ f48 f32 1"/>
              <a:gd name="f59" fmla="*/ f51 f32 1"/>
              <a:gd name="f60" fmla="*/ f49 f32 1"/>
              <a:gd name="f61" fmla="*/ f55 f32 1"/>
              <a:gd name="f62" fmla="*/ f54 f32 1"/>
              <a:gd name="f63" fmla="*/ f53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2" y="f46"/>
              </a:cxn>
              <a:cxn ang="f31">
                <a:pos x="f56" y="f46"/>
              </a:cxn>
            </a:cxnLst>
            <a:rect l="f52" t="f52" r="f56" b="f61"/>
            <a:pathLst>
              <a:path stroke="0">
                <a:moveTo>
                  <a:pt x="f57" y="f40"/>
                </a:moveTo>
                <a:arcTo wR="f57" hR="f57" stAng="f2" swAng="f9"/>
                <a:lnTo>
                  <a:pt x="f57" y="f61"/>
                </a:lnTo>
                <a:arcTo wR="f58" hR="f58" stAng="f2" swAng="f10"/>
                <a:lnTo>
                  <a:pt x="f52" y="f59"/>
                </a:lnTo>
                <a:lnTo>
                  <a:pt x="f52" y="f57"/>
                </a:lnTo>
                <a:arcTo wR="f57" hR="f57" stAng="f1" swAng="f2"/>
                <a:lnTo>
                  <a:pt x="f62" y="f37"/>
                </a:lnTo>
                <a:arcTo wR="f57" hR="f57" stAng="f3" swAng="f1"/>
                <a:lnTo>
                  <a:pt x="f56" y="f52"/>
                </a:lnTo>
                <a:lnTo>
                  <a:pt x="f56" y="f61"/>
                </a:lnTo>
                <a:arcTo wR="f57" hR="f57" stAng="f8" swAng="f2"/>
                <a:close/>
                <a:moveTo>
                  <a:pt x="f60" y="f57"/>
                </a:moveTo>
                <a:arcTo wR="f57" hR="f57" stAng="f8" swAng="f2"/>
                <a:arcTo wR="f58" hR="f58" stAng="f2" swAng="f1"/>
                <a:close/>
              </a:path>
              <a:path stroke="0">
                <a:moveTo>
                  <a:pt x="f60" y="f57"/>
                </a:moveTo>
                <a:arcTo wR="f57" hR="f57" stAng="f8" swAng="f2"/>
                <a:arcTo wR="f58" hR="f58" stAng="f2" swAng="f1"/>
                <a:close/>
                <a:moveTo>
                  <a:pt x="f52" y="f61"/>
                </a:moveTo>
                <a:arcTo wR="f57" hR="f57" stAng="f8" swAng="f3"/>
                <a:arcTo wR="f58" hR="f58" stAng="f3" swAng="f1"/>
                <a:close/>
              </a:path>
              <a:path fill="none">
                <a:moveTo>
                  <a:pt x="f52" y="f59"/>
                </a:moveTo>
                <a:lnTo>
                  <a:pt x="f52" y="f57"/>
                </a:lnTo>
                <a:arcTo wR="f57" hR="f57" stAng="f1" swAng="f2"/>
                <a:lnTo>
                  <a:pt x="f62" y="f37"/>
                </a:lnTo>
                <a:arcTo wR="f57" hR="f57" stAng="f3" swAng="f1"/>
                <a:lnTo>
                  <a:pt x="f56" y="f52"/>
                </a:lnTo>
                <a:lnTo>
                  <a:pt x="f56" y="f61"/>
                </a:lnTo>
                <a:arcTo wR="f57" hR="f57" stAng="f8" swAng="f2"/>
                <a:lnTo>
                  <a:pt x="f57" y="f40"/>
                </a:lnTo>
                <a:arcTo wR="f57" hR="f57" stAng="f2" swAng="f1"/>
                <a:close/>
                <a:moveTo>
                  <a:pt x="f63" y="f37"/>
                </a:moveTo>
                <a:arcTo wR="f57" hR="f57" stAng="f3" swAng="f1"/>
                <a:arcTo wR="f58" hR="f58" stAng="f2" swAng="f1"/>
                <a:lnTo>
                  <a:pt x="f60" y="f57"/>
                </a:lnTo>
                <a:moveTo>
                  <a:pt x="f56" y="f52"/>
                </a:moveTo>
                <a:lnTo>
                  <a:pt x="f63" y="f52"/>
                </a:lnTo>
                <a:moveTo>
                  <a:pt x="f57" y="f59"/>
                </a:moveTo>
                <a:arcTo wR="f58" hR="f58" stAng="f3" swAng="f1"/>
                <a:lnTo>
                  <a:pt x="f52" y="f61"/>
                </a:lnTo>
                <a:moveTo>
                  <a:pt x="f57" y="f40"/>
                </a:moveTo>
                <a:arcTo wR="f57" hR="f57" stAng="f2" swAng="f9"/>
                <a:lnTo>
                  <a:pt x="f52" y="f59"/>
                </a:lnTo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262688" y="5187528"/>
            <a:ext cx="1727411" cy="1200332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Verwenden Sie dazu  das vorbereitete Übungsblatt.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Steg</a:t>
            </a:r>
          </a:p>
        </p:txBody>
      </p:sp>
      <p:pic>
        <p:nvPicPr>
          <p:cNvPr id="3" name="Grafik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70" y="188640"/>
            <a:ext cx="1323639" cy="74455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chteck 23"/>
          <p:cNvSpPr/>
          <p:nvPr/>
        </p:nvSpPr>
        <p:spPr>
          <a:xfrm>
            <a:off x="6386544" y="1905691"/>
            <a:ext cx="269510" cy="4390583"/>
          </a:xfrm>
          <a:prstGeom prst="rect">
            <a:avLst/>
          </a:prstGeom>
          <a:solidFill>
            <a:srgbClr val="002060"/>
          </a:solidFill>
          <a:ln w="12701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Rechteck 24"/>
          <p:cNvSpPr/>
          <p:nvPr/>
        </p:nvSpPr>
        <p:spPr>
          <a:xfrm>
            <a:off x="5358466" y="1827611"/>
            <a:ext cx="322618" cy="4365802"/>
          </a:xfrm>
          <a:prstGeom prst="rect">
            <a:avLst/>
          </a:prstGeom>
          <a:solidFill>
            <a:srgbClr val="00B050"/>
          </a:solidFill>
          <a:ln w="12701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6" name="Grafik 2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7595" y="2455602"/>
            <a:ext cx="1478831" cy="6611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Rechteck 1"/>
          <p:cNvSpPr/>
          <p:nvPr/>
        </p:nvSpPr>
        <p:spPr>
          <a:xfrm>
            <a:off x="3076599" y="1351931"/>
            <a:ext cx="2843537" cy="951341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viel praktische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Erfahrung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mit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8" name="Rechteck 2"/>
          <p:cNvSpPr/>
          <p:nvPr/>
        </p:nvSpPr>
        <p:spPr>
          <a:xfrm>
            <a:off x="6230063" y="1352150"/>
            <a:ext cx="2833515" cy="951341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viel Wissen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über Inklusion.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endParaRPr lang="de-DE" sz="20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9" name="Rechteck 3"/>
          <p:cNvSpPr/>
          <p:nvPr/>
        </p:nvSpPr>
        <p:spPr>
          <a:xfrm>
            <a:off x="3076599" y="5656999"/>
            <a:ext cx="2843537" cy="1072828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keine praktische Erfahrung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mit Inklusion.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0" name="Rechteck 4"/>
          <p:cNvSpPr/>
          <p:nvPr/>
        </p:nvSpPr>
        <p:spPr>
          <a:xfrm>
            <a:off x="6204505" y="5656999"/>
            <a:ext cx="2859072" cy="1072828"/>
          </a:xfrm>
          <a:prstGeom prst="rect">
            <a:avLst/>
          </a:prstGeom>
          <a:solidFill>
            <a:srgbClr val="F2F2F2"/>
          </a:solidFill>
          <a:ln w="7619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Ich habe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kein Wissen</a:t>
            </a: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über Inklusion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.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11" name="Grafik 3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878564" y="3546857"/>
            <a:ext cx="1478283" cy="66103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Rechteck 1"/>
          <p:cNvSpPr/>
          <p:nvPr/>
        </p:nvSpPr>
        <p:spPr>
          <a:xfrm>
            <a:off x="3567531" y="2367290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3" name="Rechteck 21"/>
          <p:cNvSpPr/>
          <p:nvPr/>
        </p:nvSpPr>
        <p:spPr>
          <a:xfrm>
            <a:off x="7134633" y="4459986"/>
            <a:ext cx="1687141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4" name="Rechteck 31"/>
          <p:cNvSpPr/>
          <p:nvPr/>
        </p:nvSpPr>
        <p:spPr>
          <a:xfrm>
            <a:off x="6816797" y="3382649"/>
            <a:ext cx="1886315" cy="1115568"/>
          </a:xfrm>
          <a:prstGeom prst="rect">
            <a:avLst/>
          </a:prstGeom>
          <a:solidFill>
            <a:srgbClr val="F2F2F2"/>
          </a:solidFill>
          <a:ln w="12701" cap="flat">
            <a:solidFill>
              <a:srgbClr val="F2F2F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5" name="Abgerundete rechteckige Legende 17"/>
          <p:cNvSpPr/>
          <p:nvPr/>
        </p:nvSpPr>
        <p:spPr>
          <a:xfrm>
            <a:off x="479410" y="2834768"/>
            <a:ext cx="2927378" cy="2085216"/>
          </a:xfrm>
          <a:custGeom>
            <a:avLst>
              <a:gd name="f0" fmla="val -2651"/>
              <a:gd name="f1" fmla="val 9491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2CC"/>
          </a:solidFill>
          <a:ln w="57150" cap="flat">
            <a:solidFill>
              <a:srgbClr val="ED7D31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Beurteilen Sie jetzt mithilfe der </a:t>
            </a:r>
            <a:r>
              <a:rPr lang="de-DE" sz="2000" b="1" i="0" u="none" strike="noStrike" kern="1200" cap="none" spc="0" baseline="0">
                <a:solidFill>
                  <a:srgbClr val="002060"/>
                </a:solidFill>
                <a:uFillTx/>
                <a:latin typeface="Arial" pitchFamily="34"/>
                <a:cs typeface="Arial" pitchFamily="34"/>
              </a:rPr>
              <a:t>blauen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</a:t>
            </a:r>
            <a:r>
              <a:rPr lang="de-DE" sz="2000" b="1" i="0" u="none" strike="noStrike" kern="1200" cap="none" spc="0" baseline="0">
                <a:solidFill>
                  <a:srgbClr val="002060"/>
                </a:solidFill>
                <a:uFillTx/>
                <a:latin typeface="Arial" pitchFamily="34"/>
                <a:cs typeface="Arial" pitchFamily="34"/>
              </a:rPr>
              <a:t>Messlatte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für sich selbst, wie viel </a:t>
            </a:r>
            <a:r>
              <a:rPr lang="de-DE" sz="2000" b="1" i="0" u="none" strike="noStrike" kern="1200" cap="none" spc="0" baseline="0">
                <a:solidFill>
                  <a:srgbClr val="C00000"/>
                </a:solidFill>
                <a:uFillTx/>
                <a:latin typeface="Arial" pitchFamily="34"/>
                <a:cs typeface="Arial" pitchFamily="34"/>
              </a:rPr>
              <a:t>Wissen 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Sie bislang über Inklusion haben.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262688" y="5187528"/>
            <a:ext cx="1727411" cy="1200332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Verwenden Sie dazu  das vorbereitete Übungsblatt. </a:t>
            </a:r>
          </a:p>
        </p:txBody>
      </p:sp>
      <p:sp>
        <p:nvSpPr>
          <p:cNvPr id="17" name="Vertikales Scrollen 16"/>
          <p:cNvSpPr/>
          <p:nvPr/>
        </p:nvSpPr>
        <p:spPr>
          <a:xfrm>
            <a:off x="2107399" y="5421477"/>
            <a:ext cx="832570" cy="766011"/>
          </a:xfrm>
          <a:custGeom>
            <a:avLst>
              <a:gd name="f11" fmla="val 12500"/>
            </a:avLst>
            <a:gdLst>
              <a:gd name="f1" fmla="val 10800000"/>
              <a:gd name="f2" fmla="val 5400000"/>
              <a:gd name="f3" fmla="val 16200000"/>
              <a:gd name="f4" fmla="val 180"/>
              <a:gd name="f5" fmla="val w"/>
              <a:gd name="f6" fmla="val h"/>
              <a:gd name="f7" fmla="val ss"/>
              <a:gd name="f8" fmla="val 0"/>
              <a:gd name="f9" fmla="+- 0 0 5400000"/>
              <a:gd name="f10" fmla="+- 0 0 10800000"/>
              <a:gd name="f11" fmla="val 12500"/>
              <a:gd name="f12" fmla="+- 0 0 -90"/>
              <a:gd name="f13" fmla="+- 0 0 -270"/>
              <a:gd name="f14" fmla="abs f5"/>
              <a:gd name="f15" fmla="abs f6"/>
              <a:gd name="f16" fmla="abs f7"/>
              <a:gd name="f17" fmla="val f8"/>
              <a:gd name="f18" fmla="val f11"/>
              <a:gd name="f19" fmla="*/ f12 f1 1"/>
              <a:gd name="f20" fmla="*/ f13 f1 1"/>
              <a:gd name="f21" fmla="?: f14 f5 1"/>
              <a:gd name="f22" fmla="?: f15 f6 1"/>
              <a:gd name="f23" fmla="?: f16 f7 1"/>
              <a:gd name="f24" fmla="*/ f19 1 f4"/>
              <a:gd name="f25" fmla="*/ f20 1 f4"/>
              <a:gd name="f26" fmla="*/ f21 1 21600"/>
              <a:gd name="f27" fmla="*/ f22 1 21600"/>
              <a:gd name="f28" fmla="*/ 21600 f21 1"/>
              <a:gd name="f29" fmla="*/ 21600 f22 1"/>
              <a:gd name="f30" fmla="+- f24 0 f2"/>
              <a:gd name="f31" fmla="+- f25 0 f2"/>
              <a:gd name="f32" fmla="min f27 f26"/>
              <a:gd name="f33" fmla="*/ f28 1 f23"/>
              <a:gd name="f34" fmla="*/ f29 1 f23"/>
              <a:gd name="f35" fmla="val f33"/>
              <a:gd name="f36" fmla="val f34"/>
              <a:gd name="f37" fmla="*/ f17 f32 1"/>
              <a:gd name="f38" fmla="+- f36 0 f17"/>
              <a:gd name="f39" fmla="+- f35 0 f17"/>
              <a:gd name="f40" fmla="*/ f36 f32 1"/>
              <a:gd name="f41" fmla="*/ f38 1 2"/>
              <a:gd name="f42" fmla="min f39 f38"/>
              <a:gd name="f43" fmla="+- f17 f41 0"/>
              <a:gd name="f44" fmla="*/ f42 f18 1"/>
              <a:gd name="f45" fmla="*/ f44 1 100000"/>
              <a:gd name="f46" fmla="*/ f43 f32 1"/>
              <a:gd name="f47" fmla="*/ f45 1 2"/>
              <a:gd name="f48" fmla="*/ f45 1 4"/>
              <a:gd name="f49" fmla="+- f45 f45 0"/>
              <a:gd name="f50" fmla="+- f35 0 f45"/>
              <a:gd name="f51" fmla="+- f36 0 f45"/>
              <a:gd name="f52" fmla="*/ f45 f32 1"/>
              <a:gd name="f53" fmla="+- f45 f47 0"/>
              <a:gd name="f54" fmla="+- f35 0 f47"/>
              <a:gd name="f55" fmla="+- f36 0 f47"/>
              <a:gd name="f56" fmla="*/ f50 f32 1"/>
              <a:gd name="f57" fmla="*/ f47 f32 1"/>
              <a:gd name="f58" fmla="*/ f48 f32 1"/>
              <a:gd name="f59" fmla="*/ f51 f32 1"/>
              <a:gd name="f60" fmla="*/ f49 f32 1"/>
              <a:gd name="f61" fmla="*/ f55 f32 1"/>
              <a:gd name="f62" fmla="*/ f54 f32 1"/>
              <a:gd name="f63" fmla="*/ f53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2" y="f46"/>
              </a:cxn>
              <a:cxn ang="f31">
                <a:pos x="f56" y="f46"/>
              </a:cxn>
            </a:cxnLst>
            <a:rect l="f52" t="f52" r="f56" b="f61"/>
            <a:pathLst>
              <a:path stroke="0">
                <a:moveTo>
                  <a:pt x="f57" y="f40"/>
                </a:moveTo>
                <a:arcTo wR="f57" hR="f57" stAng="f2" swAng="f9"/>
                <a:lnTo>
                  <a:pt x="f57" y="f61"/>
                </a:lnTo>
                <a:arcTo wR="f58" hR="f58" stAng="f2" swAng="f10"/>
                <a:lnTo>
                  <a:pt x="f52" y="f59"/>
                </a:lnTo>
                <a:lnTo>
                  <a:pt x="f52" y="f57"/>
                </a:lnTo>
                <a:arcTo wR="f57" hR="f57" stAng="f1" swAng="f2"/>
                <a:lnTo>
                  <a:pt x="f62" y="f37"/>
                </a:lnTo>
                <a:arcTo wR="f57" hR="f57" stAng="f3" swAng="f1"/>
                <a:lnTo>
                  <a:pt x="f56" y="f52"/>
                </a:lnTo>
                <a:lnTo>
                  <a:pt x="f56" y="f61"/>
                </a:lnTo>
                <a:arcTo wR="f57" hR="f57" stAng="f8" swAng="f2"/>
                <a:close/>
                <a:moveTo>
                  <a:pt x="f60" y="f57"/>
                </a:moveTo>
                <a:arcTo wR="f57" hR="f57" stAng="f8" swAng="f2"/>
                <a:arcTo wR="f58" hR="f58" stAng="f2" swAng="f1"/>
                <a:close/>
              </a:path>
              <a:path stroke="0">
                <a:moveTo>
                  <a:pt x="f60" y="f57"/>
                </a:moveTo>
                <a:arcTo wR="f57" hR="f57" stAng="f8" swAng="f2"/>
                <a:arcTo wR="f58" hR="f58" stAng="f2" swAng="f1"/>
                <a:close/>
                <a:moveTo>
                  <a:pt x="f52" y="f61"/>
                </a:moveTo>
                <a:arcTo wR="f57" hR="f57" stAng="f8" swAng="f3"/>
                <a:arcTo wR="f58" hR="f58" stAng="f3" swAng="f1"/>
                <a:close/>
              </a:path>
              <a:path fill="none">
                <a:moveTo>
                  <a:pt x="f52" y="f59"/>
                </a:moveTo>
                <a:lnTo>
                  <a:pt x="f52" y="f57"/>
                </a:lnTo>
                <a:arcTo wR="f57" hR="f57" stAng="f1" swAng="f2"/>
                <a:lnTo>
                  <a:pt x="f62" y="f37"/>
                </a:lnTo>
                <a:arcTo wR="f57" hR="f57" stAng="f3" swAng="f1"/>
                <a:lnTo>
                  <a:pt x="f56" y="f52"/>
                </a:lnTo>
                <a:lnTo>
                  <a:pt x="f56" y="f61"/>
                </a:lnTo>
                <a:arcTo wR="f57" hR="f57" stAng="f8" swAng="f2"/>
                <a:lnTo>
                  <a:pt x="f57" y="f40"/>
                </a:lnTo>
                <a:arcTo wR="f57" hR="f57" stAng="f2" swAng="f1"/>
                <a:close/>
                <a:moveTo>
                  <a:pt x="f63" y="f37"/>
                </a:moveTo>
                <a:arcTo wR="f57" hR="f57" stAng="f3" swAng="f1"/>
                <a:arcTo wR="f58" hR="f58" stAng="f2" swAng="f1"/>
                <a:lnTo>
                  <a:pt x="f60" y="f57"/>
                </a:lnTo>
                <a:moveTo>
                  <a:pt x="f56" y="f52"/>
                </a:moveTo>
                <a:lnTo>
                  <a:pt x="f63" y="f52"/>
                </a:lnTo>
                <a:moveTo>
                  <a:pt x="f57" y="f59"/>
                </a:moveTo>
                <a:arcTo wR="f58" hR="f58" stAng="f3" swAng="f1"/>
                <a:lnTo>
                  <a:pt x="f52" y="f61"/>
                </a:lnTo>
                <a:moveTo>
                  <a:pt x="f57" y="f40"/>
                </a:moveTo>
                <a:arcTo wR="f57" hR="f57" stAng="f2" swAng="f9"/>
                <a:lnTo>
                  <a:pt x="f52" y="f59"/>
                </a:lnTo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Steg</a:t>
            </a:r>
          </a:p>
        </p:txBody>
      </p:sp>
      <p:pic>
        <p:nvPicPr>
          <p:cNvPr id="3" name="Grafik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70" y="188640"/>
            <a:ext cx="1323639" cy="74455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Abgerundetes Rechteck 9"/>
          <p:cNvSpPr/>
          <p:nvPr/>
        </p:nvSpPr>
        <p:spPr>
          <a:xfrm>
            <a:off x="-204990" y="5318433"/>
            <a:ext cx="9508479" cy="153956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5B9BD5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Abgerundetes Rechteck 10"/>
          <p:cNvSpPr/>
          <p:nvPr/>
        </p:nvSpPr>
        <p:spPr>
          <a:xfrm>
            <a:off x="1860694" y="3944675"/>
            <a:ext cx="7442795" cy="97819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F4B18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Abgerundetes Rechteck 11"/>
          <p:cNvSpPr/>
          <p:nvPr/>
        </p:nvSpPr>
        <p:spPr>
          <a:xfrm>
            <a:off x="2325703" y="4786801"/>
            <a:ext cx="324721" cy="82976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C55A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Abgerundetes Rechteck 12"/>
          <p:cNvSpPr/>
          <p:nvPr/>
        </p:nvSpPr>
        <p:spPr>
          <a:xfrm>
            <a:off x="4497522" y="4786801"/>
            <a:ext cx="324721" cy="82976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C55A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Abgerundetes Rechteck 13"/>
          <p:cNvSpPr/>
          <p:nvPr/>
        </p:nvSpPr>
        <p:spPr>
          <a:xfrm>
            <a:off x="6608423" y="4786801"/>
            <a:ext cx="324721" cy="82976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C55A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9" name="Abgerundetes Rechteck 14"/>
          <p:cNvSpPr/>
          <p:nvPr/>
        </p:nvSpPr>
        <p:spPr>
          <a:xfrm>
            <a:off x="8719325" y="4786801"/>
            <a:ext cx="324721" cy="82976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5A11"/>
          </a:solidFill>
          <a:ln w="12701" cap="flat">
            <a:solidFill>
              <a:srgbClr val="C55A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0" name="Wolke 15"/>
          <p:cNvSpPr/>
          <p:nvPr/>
        </p:nvSpPr>
        <p:spPr>
          <a:xfrm>
            <a:off x="1722473" y="5214896"/>
            <a:ext cx="1254639" cy="6167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00"/>
              <a:gd name="f7" fmla="+- 0 0 11429249"/>
              <a:gd name="f8" fmla="+- 0 0 8646143"/>
              <a:gd name="f9" fmla="+- 0 0 8748475"/>
              <a:gd name="f10" fmla="+- 0 0 7859163"/>
              <a:gd name="f11" fmla="+- 0 0 4722533"/>
              <a:gd name="f12" fmla="+- 0 0 2776035"/>
              <a:gd name="f13" fmla="+- 0 0 16496525"/>
              <a:gd name="f14" fmla="+- 0 0 14809710"/>
              <a:gd name="f15" fmla="+- 0 0 4217541"/>
              <a:gd name="f16" fmla="+- 0 0 824660"/>
              <a:gd name="f17" fmla="+- 0 0 8950887"/>
              <a:gd name="f18" fmla="+- 0 0 9809656"/>
              <a:gd name="f19" fmla="+- 0 0 4002417"/>
              <a:gd name="f20" fmla="val 3900"/>
              <a:gd name="f21" fmla="val 14370"/>
              <a:gd name="f22" fmla="val 6753"/>
              <a:gd name="f23" fmla="val 9190"/>
              <a:gd name="f24" fmla="val 7426832"/>
              <a:gd name="f25" fmla="val 5333"/>
              <a:gd name="f26" fmla="val 7267"/>
              <a:gd name="f27" fmla="val 5396714"/>
              <a:gd name="f28" fmla="val 4365"/>
              <a:gd name="f29" fmla="val 5945"/>
              <a:gd name="f30" fmla="val 5983381"/>
              <a:gd name="f31" fmla="val 4857"/>
              <a:gd name="f32" fmla="val 6595"/>
              <a:gd name="f33" fmla="val 7034504"/>
              <a:gd name="f34" fmla="val 7273"/>
              <a:gd name="f35" fmla="val 6541615"/>
              <a:gd name="f36" fmla="val 6775"/>
              <a:gd name="f37" fmla="val 9220"/>
              <a:gd name="f38" fmla="val 7816140"/>
              <a:gd name="f39" fmla="val 5785"/>
              <a:gd name="f40" fmla="val 7867"/>
              <a:gd name="f41" fmla="val 37501"/>
              <a:gd name="f42" fmla="val 6842000"/>
              <a:gd name="f43" fmla="val 6752"/>
              <a:gd name="f44" fmla="val 9215"/>
              <a:gd name="f45" fmla="val 1347096"/>
              <a:gd name="f46" fmla="val 6910353"/>
              <a:gd name="f47" fmla="val 7720"/>
              <a:gd name="f48" fmla="val 10543"/>
              <a:gd name="f49" fmla="val 3974558"/>
              <a:gd name="f50" fmla="val 4542661"/>
              <a:gd name="f51" fmla="val 4360"/>
              <a:gd name="f52" fmla="val 5918"/>
              <a:gd name="f53" fmla="val 8804134"/>
              <a:gd name="f54" fmla="val 4345"/>
              <a:gd name="f55" fmla="val 9151131"/>
              <a:gd name="f56" fmla="val 4693"/>
              <a:gd name="f57" fmla="val 26177"/>
              <a:gd name="f58" fmla="val 5204520"/>
              <a:gd name="f59" fmla="val 1585770"/>
              <a:gd name="f60" fmla="val 6928"/>
              <a:gd name="f61" fmla="val 34899"/>
              <a:gd name="f62" fmla="val 4416628"/>
              <a:gd name="f63" fmla="val 686848"/>
              <a:gd name="f64" fmla="val 16478"/>
              <a:gd name="f65" fmla="val 39090"/>
              <a:gd name="f66" fmla="val 8257448"/>
              <a:gd name="f67" fmla="val 844866"/>
              <a:gd name="f68" fmla="val 28827"/>
              <a:gd name="f69" fmla="val 34751"/>
              <a:gd name="f70" fmla="val 387196"/>
              <a:gd name="f71" fmla="val 959901"/>
              <a:gd name="f72" fmla="val 34129"/>
              <a:gd name="f73" fmla="val 22954"/>
              <a:gd name="f74" fmla="val 4255042"/>
              <a:gd name="f75" fmla="val 41798"/>
              <a:gd name="f76" fmla="val 15354"/>
              <a:gd name="f77" fmla="val 1819082"/>
              <a:gd name="f78" fmla="val 1665090"/>
              <a:gd name="f79" fmla="val 38324"/>
              <a:gd name="f80" fmla="val 5426"/>
              <a:gd name="f81" fmla="val 891534"/>
              <a:gd name="f82" fmla="val 29078"/>
              <a:gd name="f83" fmla="val 3952"/>
              <a:gd name="f84" fmla="val 1091722"/>
              <a:gd name="f85" fmla="val 22141"/>
              <a:gd name="f86" fmla="val 4720"/>
              <a:gd name="f87" fmla="val 1061181"/>
              <a:gd name="f88" fmla="val 14000"/>
              <a:gd name="f89" fmla="val 5192"/>
              <a:gd name="f90" fmla="val 739161"/>
              <a:gd name="f91" fmla="val 4127"/>
              <a:gd name="f92" fmla="val 15789"/>
              <a:gd name="f93" fmla="val 9459261"/>
              <a:gd name="f94" fmla="val 711490"/>
              <a:gd name="f95" fmla="+- 0 0 -90"/>
              <a:gd name="f96" fmla="+- 0 0 -180"/>
              <a:gd name="f97" fmla="+- 0 0 -270"/>
              <a:gd name="f98" fmla="+- 0 0 -360"/>
              <a:gd name="f99" fmla="*/ f3 1 43200"/>
              <a:gd name="f100" fmla="*/ f4 1 43200"/>
              <a:gd name="f101" fmla="+- f6 0 f5"/>
              <a:gd name="f102" fmla="*/ f95 f0 1"/>
              <a:gd name="f103" fmla="*/ f96 f0 1"/>
              <a:gd name="f104" fmla="*/ f97 f0 1"/>
              <a:gd name="f105" fmla="*/ f98 f0 1"/>
              <a:gd name="f106" fmla="*/ f101 1 2"/>
              <a:gd name="f107" fmla="*/ f101 1 43200"/>
              <a:gd name="f108" fmla="*/ f101 2977 1"/>
              <a:gd name="f109" fmla="*/ f101 3262 1"/>
              <a:gd name="f110" fmla="*/ f101 17087 1"/>
              <a:gd name="f111" fmla="*/ f101 17337 1"/>
              <a:gd name="f112" fmla="*/ f101 67 1"/>
              <a:gd name="f113" fmla="*/ f101 21577 1"/>
              <a:gd name="f114" fmla="*/ f101 21582 1"/>
              <a:gd name="f115" fmla="*/ f101 1235 1"/>
              <a:gd name="f116" fmla="*/ f102 1 f2"/>
              <a:gd name="f117" fmla="*/ f103 1 f2"/>
              <a:gd name="f118" fmla="*/ f104 1 f2"/>
              <a:gd name="f119" fmla="*/ f105 1 f2"/>
              <a:gd name="f120" fmla="+- f5 f106 0"/>
              <a:gd name="f121" fmla="*/ f108 1 21600"/>
              <a:gd name="f122" fmla="*/ f109 1 21600"/>
              <a:gd name="f123" fmla="*/ f110 1 21600"/>
              <a:gd name="f124" fmla="*/ f111 1 21600"/>
              <a:gd name="f125" fmla="*/ f112 1 21600"/>
              <a:gd name="f126" fmla="*/ f113 1 21600"/>
              <a:gd name="f127" fmla="*/ f114 1 21600"/>
              <a:gd name="f128" fmla="*/ f115 1 21600"/>
              <a:gd name="f129" fmla="+- f116 0 f1"/>
              <a:gd name="f130" fmla="+- f117 0 f1"/>
              <a:gd name="f131" fmla="+- f118 0 f1"/>
              <a:gd name="f132" fmla="+- f119 0 f1"/>
              <a:gd name="f133" fmla="*/ f127 1 f107"/>
              <a:gd name="f134" fmla="*/ f120 1 f107"/>
              <a:gd name="f135" fmla="*/ f126 1 f107"/>
              <a:gd name="f136" fmla="*/ f125 1 f107"/>
              <a:gd name="f137" fmla="*/ f128 1 f107"/>
              <a:gd name="f138" fmla="*/ f121 1 f107"/>
              <a:gd name="f139" fmla="*/ f123 1 f107"/>
              <a:gd name="f140" fmla="*/ f122 1 f107"/>
              <a:gd name="f141" fmla="*/ f124 1 f107"/>
              <a:gd name="f142" fmla="*/ f138 f99 1"/>
              <a:gd name="f143" fmla="*/ f139 f99 1"/>
              <a:gd name="f144" fmla="*/ f141 f100 1"/>
              <a:gd name="f145" fmla="*/ f140 f100 1"/>
              <a:gd name="f146" fmla="*/ f133 f99 1"/>
              <a:gd name="f147" fmla="*/ f134 f100 1"/>
              <a:gd name="f148" fmla="*/ f134 f99 1"/>
              <a:gd name="f149" fmla="*/ f135 f100 1"/>
              <a:gd name="f150" fmla="*/ f136 f99 1"/>
              <a:gd name="f151" fmla="*/ f137 f10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9">
                <a:pos x="f146" y="f147"/>
              </a:cxn>
              <a:cxn ang="f130">
                <a:pos x="f148" y="f149"/>
              </a:cxn>
              <a:cxn ang="f131">
                <a:pos x="f150" y="f147"/>
              </a:cxn>
              <a:cxn ang="f132">
                <a:pos x="f148" y="f151"/>
              </a:cxn>
            </a:cxnLst>
            <a:rect l="f142" t="f145" r="f143" b="f144"/>
            <a:pathLst>
              <a:path w="43200" h="43200">
                <a:moveTo>
                  <a:pt x="f20" y="f21"/>
                </a:moveTo>
                <a:arcTo wR="f22" hR="f23" stAng="f7" swAng="f24"/>
                <a:arcTo wR="f25" hR="f26" stAng="f8" swAng="f27"/>
                <a:arcTo wR="f28" hR="f29" stAng="f9" swAng="f30"/>
                <a:arcTo wR="f31" hR="f32" stAng="f10" swAng="f33"/>
                <a:arcTo wR="f25" hR="f34" stAng="f11" swAng="f35"/>
                <a:arcTo wR="f36" hR="f37" stAng="f12" swAng="f38"/>
                <a:arcTo wR="f39" hR="f40" stAng="f41" swAng="f42"/>
                <a:arcTo wR="f43" hR="f44" stAng="f45" swAng="f46"/>
                <a:arcTo wR="f47" hR="f48" stAng="f49" swAng="f50"/>
                <a:arcTo wR="f51" hR="f52" stAng="f13" swAng="f53"/>
                <a:arcTo wR="f54" hR="f29" stAng="f14" swAng="f55"/>
                <a:close/>
              </a:path>
              <a:path w="43200" h="43200" fill="none">
                <a:moveTo>
                  <a:pt x="f56" y="f57"/>
                </a:moveTo>
                <a:arcTo wR="f54" hR="f29" stAng="f58" swAng="f59"/>
                <a:moveTo>
                  <a:pt x="f60" y="f61"/>
                </a:moveTo>
                <a:arcTo wR="f51" hR="f52" stAng="f62" swAng="f63"/>
                <a:moveTo>
                  <a:pt x="f64" y="f65"/>
                </a:moveTo>
                <a:arcTo wR="f43" hR="f44" stAng="f66" swAng="f67"/>
                <a:moveTo>
                  <a:pt x="f68" y="f69"/>
                </a:moveTo>
                <a:arcTo wR="f43" hR="f44" stAng="f70" swAng="f71"/>
                <a:moveTo>
                  <a:pt x="f72" y="f73"/>
                </a:moveTo>
                <a:arcTo wR="f39" hR="f40" stAng="f15" swAng="f74"/>
                <a:moveTo>
                  <a:pt x="f75" y="f76"/>
                </a:moveTo>
                <a:arcTo wR="f25" hR="f34" stAng="f77" swAng="f78"/>
                <a:moveTo>
                  <a:pt x="f79" y="f80"/>
                </a:moveTo>
                <a:arcTo wR="f31" hR="f32" stAng="f16" swAng="f81"/>
                <a:moveTo>
                  <a:pt x="f82" y="f83"/>
                </a:moveTo>
                <a:arcTo wR="f31" hR="f32" stAng="f17" swAng="f84"/>
                <a:moveTo>
                  <a:pt x="f85" y="f86"/>
                </a:moveTo>
                <a:arcTo wR="f28" hR="f29" stAng="f18" swAng="f87"/>
                <a:moveTo>
                  <a:pt x="f88" y="f89"/>
                </a:moveTo>
                <a:arcTo wR="f22" hR="f23" stAng="f19" swAng="f90"/>
                <a:moveTo>
                  <a:pt x="f91" y="f92"/>
                </a:moveTo>
                <a:arcTo wR="f22" hR="f23" stAng="f93" swAng="f94"/>
              </a:path>
            </a:pathLst>
          </a:custGeom>
          <a:solidFill>
            <a:srgbClr val="5B9BD5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1" name="Wolke 16"/>
          <p:cNvSpPr/>
          <p:nvPr/>
        </p:nvSpPr>
        <p:spPr>
          <a:xfrm>
            <a:off x="3870207" y="5411730"/>
            <a:ext cx="1254639" cy="6167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00"/>
              <a:gd name="f7" fmla="+- 0 0 11429249"/>
              <a:gd name="f8" fmla="+- 0 0 8646143"/>
              <a:gd name="f9" fmla="+- 0 0 8748475"/>
              <a:gd name="f10" fmla="+- 0 0 7859163"/>
              <a:gd name="f11" fmla="+- 0 0 4722533"/>
              <a:gd name="f12" fmla="+- 0 0 2776035"/>
              <a:gd name="f13" fmla="+- 0 0 16496525"/>
              <a:gd name="f14" fmla="+- 0 0 14809710"/>
              <a:gd name="f15" fmla="+- 0 0 4217541"/>
              <a:gd name="f16" fmla="+- 0 0 824660"/>
              <a:gd name="f17" fmla="+- 0 0 8950887"/>
              <a:gd name="f18" fmla="+- 0 0 9809656"/>
              <a:gd name="f19" fmla="+- 0 0 4002417"/>
              <a:gd name="f20" fmla="val 3900"/>
              <a:gd name="f21" fmla="val 14370"/>
              <a:gd name="f22" fmla="val 6753"/>
              <a:gd name="f23" fmla="val 9190"/>
              <a:gd name="f24" fmla="val 7426832"/>
              <a:gd name="f25" fmla="val 5333"/>
              <a:gd name="f26" fmla="val 7267"/>
              <a:gd name="f27" fmla="val 5396714"/>
              <a:gd name="f28" fmla="val 4365"/>
              <a:gd name="f29" fmla="val 5945"/>
              <a:gd name="f30" fmla="val 5983381"/>
              <a:gd name="f31" fmla="val 4857"/>
              <a:gd name="f32" fmla="val 6595"/>
              <a:gd name="f33" fmla="val 7034504"/>
              <a:gd name="f34" fmla="val 7273"/>
              <a:gd name="f35" fmla="val 6541615"/>
              <a:gd name="f36" fmla="val 6775"/>
              <a:gd name="f37" fmla="val 9220"/>
              <a:gd name="f38" fmla="val 7816140"/>
              <a:gd name="f39" fmla="val 5785"/>
              <a:gd name="f40" fmla="val 7867"/>
              <a:gd name="f41" fmla="val 37501"/>
              <a:gd name="f42" fmla="val 6842000"/>
              <a:gd name="f43" fmla="val 6752"/>
              <a:gd name="f44" fmla="val 9215"/>
              <a:gd name="f45" fmla="val 1347096"/>
              <a:gd name="f46" fmla="val 6910353"/>
              <a:gd name="f47" fmla="val 7720"/>
              <a:gd name="f48" fmla="val 10543"/>
              <a:gd name="f49" fmla="val 3974558"/>
              <a:gd name="f50" fmla="val 4542661"/>
              <a:gd name="f51" fmla="val 4360"/>
              <a:gd name="f52" fmla="val 5918"/>
              <a:gd name="f53" fmla="val 8804134"/>
              <a:gd name="f54" fmla="val 4345"/>
              <a:gd name="f55" fmla="val 9151131"/>
              <a:gd name="f56" fmla="val 4693"/>
              <a:gd name="f57" fmla="val 26177"/>
              <a:gd name="f58" fmla="val 5204520"/>
              <a:gd name="f59" fmla="val 1585770"/>
              <a:gd name="f60" fmla="val 6928"/>
              <a:gd name="f61" fmla="val 34899"/>
              <a:gd name="f62" fmla="val 4416628"/>
              <a:gd name="f63" fmla="val 686848"/>
              <a:gd name="f64" fmla="val 16478"/>
              <a:gd name="f65" fmla="val 39090"/>
              <a:gd name="f66" fmla="val 8257448"/>
              <a:gd name="f67" fmla="val 844866"/>
              <a:gd name="f68" fmla="val 28827"/>
              <a:gd name="f69" fmla="val 34751"/>
              <a:gd name="f70" fmla="val 387196"/>
              <a:gd name="f71" fmla="val 959901"/>
              <a:gd name="f72" fmla="val 34129"/>
              <a:gd name="f73" fmla="val 22954"/>
              <a:gd name="f74" fmla="val 4255042"/>
              <a:gd name="f75" fmla="val 41798"/>
              <a:gd name="f76" fmla="val 15354"/>
              <a:gd name="f77" fmla="val 1819082"/>
              <a:gd name="f78" fmla="val 1665090"/>
              <a:gd name="f79" fmla="val 38324"/>
              <a:gd name="f80" fmla="val 5426"/>
              <a:gd name="f81" fmla="val 891534"/>
              <a:gd name="f82" fmla="val 29078"/>
              <a:gd name="f83" fmla="val 3952"/>
              <a:gd name="f84" fmla="val 1091722"/>
              <a:gd name="f85" fmla="val 22141"/>
              <a:gd name="f86" fmla="val 4720"/>
              <a:gd name="f87" fmla="val 1061181"/>
              <a:gd name="f88" fmla="val 14000"/>
              <a:gd name="f89" fmla="val 5192"/>
              <a:gd name="f90" fmla="val 739161"/>
              <a:gd name="f91" fmla="val 4127"/>
              <a:gd name="f92" fmla="val 15789"/>
              <a:gd name="f93" fmla="val 9459261"/>
              <a:gd name="f94" fmla="val 711490"/>
              <a:gd name="f95" fmla="+- 0 0 -90"/>
              <a:gd name="f96" fmla="+- 0 0 -180"/>
              <a:gd name="f97" fmla="+- 0 0 -270"/>
              <a:gd name="f98" fmla="+- 0 0 -360"/>
              <a:gd name="f99" fmla="*/ f3 1 43200"/>
              <a:gd name="f100" fmla="*/ f4 1 43200"/>
              <a:gd name="f101" fmla="+- f6 0 f5"/>
              <a:gd name="f102" fmla="*/ f95 f0 1"/>
              <a:gd name="f103" fmla="*/ f96 f0 1"/>
              <a:gd name="f104" fmla="*/ f97 f0 1"/>
              <a:gd name="f105" fmla="*/ f98 f0 1"/>
              <a:gd name="f106" fmla="*/ f101 1 2"/>
              <a:gd name="f107" fmla="*/ f101 1 43200"/>
              <a:gd name="f108" fmla="*/ f101 2977 1"/>
              <a:gd name="f109" fmla="*/ f101 3262 1"/>
              <a:gd name="f110" fmla="*/ f101 17087 1"/>
              <a:gd name="f111" fmla="*/ f101 17337 1"/>
              <a:gd name="f112" fmla="*/ f101 67 1"/>
              <a:gd name="f113" fmla="*/ f101 21577 1"/>
              <a:gd name="f114" fmla="*/ f101 21582 1"/>
              <a:gd name="f115" fmla="*/ f101 1235 1"/>
              <a:gd name="f116" fmla="*/ f102 1 f2"/>
              <a:gd name="f117" fmla="*/ f103 1 f2"/>
              <a:gd name="f118" fmla="*/ f104 1 f2"/>
              <a:gd name="f119" fmla="*/ f105 1 f2"/>
              <a:gd name="f120" fmla="+- f5 f106 0"/>
              <a:gd name="f121" fmla="*/ f108 1 21600"/>
              <a:gd name="f122" fmla="*/ f109 1 21600"/>
              <a:gd name="f123" fmla="*/ f110 1 21600"/>
              <a:gd name="f124" fmla="*/ f111 1 21600"/>
              <a:gd name="f125" fmla="*/ f112 1 21600"/>
              <a:gd name="f126" fmla="*/ f113 1 21600"/>
              <a:gd name="f127" fmla="*/ f114 1 21600"/>
              <a:gd name="f128" fmla="*/ f115 1 21600"/>
              <a:gd name="f129" fmla="+- f116 0 f1"/>
              <a:gd name="f130" fmla="+- f117 0 f1"/>
              <a:gd name="f131" fmla="+- f118 0 f1"/>
              <a:gd name="f132" fmla="+- f119 0 f1"/>
              <a:gd name="f133" fmla="*/ f127 1 f107"/>
              <a:gd name="f134" fmla="*/ f120 1 f107"/>
              <a:gd name="f135" fmla="*/ f126 1 f107"/>
              <a:gd name="f136" fmla="*/ f125 1 f107"/>
              <a:gd name="f137" fmla="*/ f128 1 f107"/>
              <a:gd name="f138" fmla="*/ f121 1 f107"/>
              <a:gd name="f139" fmla="*/ f123 1 f107"/>
              <a:gd name="f140" fmla="*/ f122 1 f107"/>
              <a:gd name="f141" fmla="*/ f124 1 f107"/>
              <a:gd name="f142" fmla="*/ f138 f99 1"/>
              <a:gd name="f143" fmla="*/ f139 f99 1"/>
              <a:gd name="f144" fmla="*/ f141 f100 1"/>
              <a:gd name="f145" fmla="*/ f140 f100 1"/>
              <a:gd name="f146" fmla="*/ f133 f99 1"/>
              <a:gd name="f147" fmla="*/ f134 f100 1"/>
              <a:gd name="f148" fmla="*/ f134 f99 1"/>
              <a:gd name="f149" fmla="*/ f135 f100 1"/>
              <a:gd name="f150" fmla="*/ f136 f99 1"/>
              <a:gd name="f151" fmla="*/ f137 f10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9">
                <a:pos x="f146" y="f147"/>
              </a:cxn>
              <a:cxn ang="f130">
                <a:pos x="f148" y="f149"/>
              </a:cxn>
              <a:cxn ang="f131">
                <a:pos x="f150" y="f147"/>
              </a:cxn>
              <a:cxn ang="f132">
                <a:pos x="f148" y="f151"/>
              </a:cxn>
            </a:cxnLst>
            <a:rect l="f142" t="f145" r="f143" b="f144"/>
            <a:pathLst>
              <a:path w="43200" h="43200">
                <a:moveTo>
                  <a:pt x="f20" y="f21"/>
                </a:moveTo>
                <a:arcTo wR="f22" hR="f23" stAng="f7" swAng="f24"/>
                <a:arcTo wR="f25" hR="f26" stAng="f8" swAng="f27"/>
                <a:arcTo wR="f28" hR="f29" stAng="f9" swAng="f30"/>
                <a:arcTo wR="f31" hR="f32" stAng="f10" swAng="f33"/>
                <a:arcTo wR="f25" hR="f34" stAng="f11" swAng="f35"/>
                <a:arcTo wR="f36" hR="f37" stAng="f12" swAng="f38"/>
                <a:arcTo wR="f39" hR="f40" stAng="f41" swAng="f42"/>
                <a:arcTo wR="f43" hR="f44" stAng="f45" swAng="f46"/>
                <a:arcTo wR="f47" hR="f48" stAng="f49" swAng="f50"/>
                <a:arcTo wR="f51" hR="f52" stAng="f13" swAng="f53"/>
                <a:arcTo wR="f54" hR="f29" stAng="f14" swAng="f55"/>
                <a:close/>
              </a:path>
              <a:path w="43200" h="43200" fill="none">
                <a:moveTo>
                  <a:pt x="f56" y="f57"/>
                </a:moveTo>
                <a:arcTo wR="f54" hR="f29" stAng="f58" swAng="f59"/>
                <a:moveTo>
                  <a:pt x="f60" y="f61"/>
                </a:moveTo>
                <a:arcTo wR="f51" hR="f52" stAng="f62" swAng="f63"/>
                <a:moveTo>
                  <a:pt x="f64" y="f65"/>
                </a:moveTo>
                <a:arcTo wR="f43" hR="f44" stAng="f66" swAng="f67"/>
                <a:moveTo>
                  <a:pt x="f68" y="f69"/>
                </a:moveTo>
                <a:arcTo wR="f43" hR="f44" stAng="f70" swAng="f71"/>
                <a:moveTo>
                  <a:pt x="f72" y="f73"/>
                </a:moveTo>
                <a:arcTo wR="f39" hR="f40" stAng="f15" swAng="f74"/>
                <a:moveTo>
                  <a:pt x="f75" y="f76"/>
                </a:moveTo>
                <a:arcTo wR="f25" hR="f34" stAng="f77" swAng="f78"/>
                <a:moveTo>
                  <a:pt x="f79" y="f80"/>
                </a:moveTo>
                <a:arcTo wR="f31" hR="f32" stAng="f16" swAng="f81"/>
                <a:moveTo>
                  <a:pt x="f82" y="f83"/>
                </a:moveTo>
                <a:arcTo wR="f31" hR="f32" stAng="f17" swAng="f84"/>
                <a:moveTo>
                  <a:pt x="f85" y="f86"/>
                </a:moveTo>
                <a:arcTo wR="f28" hR="f29" stAng="f18" swAng="f87"/>
                <a:moveTo>
                  <a:pt x="f88" y="f89"/>
                </a:moveTo>
                <a:arcTo wR="f22" hR="f23" stAng="f19" swAng="f90"/>
                <a:moveTo>
                  <a:pt x="f91" y="f92"/>
                </a:moveTo>
                <a:arcTo wR="f22" hR="f23" stAng="f93" swAng="f94"/>
              </a:path>
            </a:pathLst>
          </a:custGeom>
          <a:solidFill>
            <a:srgbClr val="5B9BD5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2" name="Wolke 17"/>
          <p:cNvSpPr/>
          <p:nvPr/>
        </p:nvSpPr>
        <p:spPr>
          <a:xfrm>
            <a:off x="6246869" y="5192466"/>
            <a:ext cx="1254639" cy="6167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00"/>
              <a:gd name="f7" fmla="+- 0 0 11429249"/>
              <a:gd name="f8" fmla="+- 0 0 8646143"/>
              <a:gd name="f9" fmla="+- 0 0 8748475"/>
              <a:gd name="f10" fmla="+- 0 0 7859163"/>
              <a:gd name="f11" fmla="+- 0 0 4722533"/>
              <a:gd name="f12" fmla="+- 0 0 2776035"/>
              <a:gd name="f13" fmla="+- 0 0 16496525"/>
              <a:gd name="f14" fmla="+- 0 0 14809710"/>
              <a:gd name="f15" fmla="+- 0 0 4217541"/>
              <a:gd name="f16" fmla="+- 0 0 824660"/>
              <a:gd name="f17" fmla="+- 0 0 8950887"/>
              <a:gd name="f18" fmla="+- 0 0 9809656"/>
              <a:gd name="f19" fmla="+- 0 0 4002417"/>
              <a:gd name="f20" fmla="val 3900"/>
              <a:gd name="f21" fmla="val 14370"/>
              <a:gd name="f22" fmla="val 6753"/>
              <a:gd name="f23" fmla="val 9190"/>
              <a:gd name="f24" fmla="val 7426832"/>
              <a:gd name="f25" fmla="val 5333"/>
              <a:gd name="f26" fmla="val 7267"/>
              <a:gd name="f27" fmla="val 5396714"/>
              <a:gd name="f28" fmla="val 4365"/>
              <a:gd name="f29" fmla="val 5945"/>
              <a:gd name="f30" fmla="val 5983381"/>
              <a:gd name="f31" fmla="val 4857"/>
              <a:gd name="f32" fmla="val 6595"/>
              <a:gd name="f33" fmla="val 7034504"/>
              <a:gd name="f34" fmla="val 7273"/>
              <a:gd name="f35" fmla="val 6541615"/>
              <a:gd name="f36" fmla="val 6775"/>
              <a:gd name="f37" fmla="val 9220"/>
              <a:gd name="f38" fmla="val 7816140"/>
              <a:gd name="f39" fmla="val 5785"/>
              <a:gd name="f40" fmla="val 7867"/>
              <a:gd name="f41" fmla="val 37501"/>
              <a:gd name="f42" fmla="val 6842000"/>
              <a:gd name="f43" fmla="val 6752"/>
              <a:gd name="f44" fmla="val 9215"/>
              <a:gd name="f45" fmla="val 1347096"/>
              <a:gd name="f46" fmla="val 6910353"/>
              <a:gd name="f47" fmla="val 7720"/>
              <a:gd name="f48" fmla="val 10543"/>
              <a:gd name="f49" fmla="val 3974558"/>
              <a:gd name="f50" fmla="val 4542661"/>
              <a:gd name="f51" fmla="val 4360"/>
              <a:gd name="f52" fmla="val 5918"/>
              <a:gd name="f53" fmla="val 8804134"/>
              <a:gd name="f54" fmla="val 4345"/>
              <a:gd name="f55" fmla="val 9151131"/>
              <a:gd name="f56" fmla="val 4693"/>
              <a:gd name="f57" fmla="val 26177"/>
              <a:gd name="f58" fmla="val 5204520"/>
              <a:gd name="f59" fmla="val 1585770"/>
              <a:gd name="f60" fmla="val 6928"/>
              <a:gd name="f61" fmla="val 34899"/>
              <a:gd name="f62" fmla="val 4416628"/>
              <a:gd name="f63" fmla="val 686848"/>
              <a:gd name="f64" fmla="val 16478"/>
              <a:gd name="f65" fmla="val 39090"/>
              <a:gd name="f66" fmla="val 8257448"/>
              <a:gd name="f67" fmla="val 844866"/>
              <a:gd name="f68" fmla="val 28827"/>
              <a:gd name="f69" fmla="val 34751"/>
              <a:gd name="f70" fmla="val 387196"/>
              <a:gd name="f71" fmla="val 959901"/>
              <a:gd name="f72" fmla="val 34129"/>
              <a:gd name="f73" fmla="val 22954"/>
              <a:gd name="f74" fmla="val 4255042"/>
              <a:gd name="f75" fmla="val 41798"/>
              <a:gd name="f76" fmla="val 15354"/>
              <a:gd name="f77" fmla="val 1819082"/>
              <a:gd name="f78" fmla="val 1665090"/>
              <a:gd name="f79" fmla="val 38324"/>
              <a:gd name="f80" fmla="val 5426"/>
              <a:gd name="f81" fmla="val 891534"/>
              <a:gd name="f82" fmla="val 29078"/>
              <a:gd name="f83" fmla="val 3952"/>
              <a:gd name="f84" fmla="val 1091722"/>
              <a:gd name="f85" fmla="val 22141"/>
              <a:gd name="f86" fmla="val 4720"/>
              <a:gd name="f87" fmla="val 1061181"/>
              <a:gd name="f88" fmla="val 14000"/>
              <a:gd name="f89" fmla="val 5192"/>
              <a:gd name="f90" fmla="val 739161"/>
              <a:gd name="f91" fmla="val 4127"/>
              <a:gd name="f92" fmla="val 15789"/>
              <a:gd name="f93" fmla="val 9459261"/>
              <a:gd name="f94" fmla="val 711490"/>
              <a:gd name="f95" fmla="+- 0 0 -90"/>
              <a:gd name="f96" fmla="+- 0 0 -180"/>
              <a:gd name="f97" fmla="+- 0 0 -270"/>
              <a:gd name="f98" fmla="+- 0 0 -360"/>
              <a:gd name="f99" fmla="*/ f3 1 43200"/>
              <a:gd name="f100" fmla="*/ f4 1 43200"/>
              <a:gd name="f101" fmla="+- f6 0 f5"/>
              <a:gd name="f102" fmla="*/ f95 f0 1"/>
              <a:gd name="f103" fmla="*/ f96 f0 1"/>
              <a:gd name="f104" fmla="*/ f97 f0 1"/>
              <a:gd name="f105" fmla="*/ f98 f0 1"/>
              <a:gd name="f106" fmla="*/ f101 1 2"/>
              <a:gd name="f107" fmla="*/ f101 1 43200"/>
              <a:gd name="f108" fmla="*/ f101 2977 1"/>
              <a:gd name="f109" fmla="*/ f101 3262 1"/>
              <a:gd name="f110" fmla="*/ f101 17087 1"/>
              <a:gd name="f111" fmla="*/ f101 17337 1"/>
              <a:gd name="f112" fmla="*/ f101 67 1"/>
              <a:gd name="f113" fmla="*/ f101 21577 1"/>
              <a:gd name="f114" fmla="*/ f101 21582 1"/>
              <a:gd name="f115" fmla="*/ f101 1235 1"/>
              <a:gd name="f116" fmla="*/ f102 1 f2"/>
              <a:gd name="f117" fmla="*/ f103 1 f2"/>
              <a:gd name="f118" fmla="*/ f104 1 f2"/>
              <a:gd name="f119" fmla="*/ f105 1 f2"/>
              <a:gd name="f120" fmla="+- f5 f106 0"/>
              <a:gd name="f121" fmla="*/ f108 1 21600"/>
              <a:gd name="f122" fmla="*/ f109 1 21600"/>
              <a:gd name="f123" fmla="*/ f110 1 21600"/>
              <a:gd name="f124" fmla="*/ f111 1 21600"/>
              <a:gd name="f125" fmla="*/ f112 1 21600"/>
              <a:gd name="f126" fmla="*/ f113 1 21600"/>
              <a:gd name="f127" fmla="*/ f114 1 21600"/>
              <a:gd name="f128" fmla="*/ f115 1 21600"/>
              <a:gd name="f129" fmla="+- f116 0 f1"/>
              <a:gd name="f130" fmla="+- f117 0 f1"/>
              <a:gd name="f131" fmla="+- f118 0 f1"/>
              <a:gd name="f132" fmla="+- f119 0 f1"/>
              <a:gd name="f133" fmla="*/ f127 1 f107"/>
              <a:gd name="f134" fmla="*/ f120 1 f107"/>
              <a:gd name="f135" fmla="*/ f126 1 f107"/>
              <a:gd name="f136" fmla="*/ f125 1 f107"/>
              <a:gd name="f137" fmla="*/ f128 1 f107"/>
              <a:gd name="f138" fmla="*/ f121 1 f107"/>
              <a:gd name="f139" fmla="*/ f123 1 f107"/>
              <a:gd name="f140" fmla="*/ f122 1 f107"/>
              <a:gd name="f141" fmla="*/ f124 1 f107"/>
              <a:gd name="f142" fmla="*/ f138 f99 1"/>
              <a:gd name="f143" fmla="*/ f139 f99 1"/>
              <a:gd name="f144" fmla="*/ f141 f100 1"/>
              <a:gd name="f145" fmla="*/ f140 f100 1"/>
              <a:gd name="f146" fmla="*/ f133 f99 1"/>
              <a:gd name="f147" fmla="*/ f134 f100 1"/>
              <a:gd name="f148" fmla="*/ f134 f99 1"/>
              <a:gd name="f149" fmla="*/ f135 f100 1"/>
              <a:gd name="f150" fmla="*/ f136 f99 1"/>
              <a:gd name="f151" fmla="*/ f137 f10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9">
                <a:pos x="f146" y="f147"/>
              </a:cxn>
              <a:cxn ang="f130">
                <a:pos x="f148" y="f149"/>
              </a:cxn>
              <a:cxn ang="f131">
                <a:pos x="f150" y="f147"/>
              </a:cxn>
              <a:cxn ang="f132">
                <a:pos x="f148" y="f151"/>
              </a:cxn>
            </a:cxnLst>
            <a:rect l="f142" t="f145" r="f143" b="f144"/>
            <a:pathLst>
              <a:path w="43200" h="43200">
                <a:moveTo>
                  <a:pt x="f20" y="f21"/>
                </a:moveTo>
                <a:arcTo wR="f22" hR="f23" stAng="f7" swAng="f24"/>
                <a:arcTo wR="f25" hR="f26" stAng="f8" swAng="f27"/>
                <a:arcTo wR="f28" hR="f29" stAng="f9" swAng="f30"/>
                <a:arcTo wR="f31" hR="f32" stAng="f10" swAng="f33"/>
                <a:arcTo wR="f25" hR="f34" stAng="f11" swAng="f35"/>
                <a:arcTo wR="f36" hR="f37" stAng="f12" swAng="f38"/>
                <a:arcTo wR="f39" hR="f40" stAng="f41" swAng="f42"/>
                <a:arcTo wR="f43" hR="f44" stAng="f45" swAng="f46"/>
                <a:arcTo wR="f47" hR="f48" stAng="f49" swAng="f50"/>
                <a:arcTo wR="f51" hR="f52" stAng="f13" swAng="f53"/>
                <a:arcTo wR="f54" hR="f29" stAng="f14" swAng="f55"/>
                <a:close/>
              </a:path>
              <a:path w="43200" h="43200" fill="none">
                <a:moveTo>
                  <a:pt x="f56" y="f57"/>
                </a:moveTo>
                <a:arcTo wR="f54" hR="f29" stAng="f58" swAng="f59"/>
                <a:moveTo>
                  <a:pt x="f60" y="f61"/>
                </a:moveTo>
                <a:arcTo wR="f51" hR="f52" stAng="f62" swAng="f63"/>
                <a:moveTo>
                  <a:pt x="f64" y="f65"/>
                </a:moveTo>
                <a:arcTo wR="f43" hR="f44" stAng="f66" swAng="f67"/>
                <a:moveTo>
                  <a:pt x="f68" y="f69"/>
                </a:moveTo>
                <a:arcTo wR="f43" hR="f44" stAng="f70" swAng="f71"/>
                <a:moveTo>
                  <a:pt x="f72" y="f73"/>
                </a:moveTo>
                <a:arcTo wR="f39" hR="f40" stAng="f15" swAng="f74"/>
                <a:moveTo>
                  <a:pt x="f75" y="f76"/>
                </a:moveTo>
                <a:arcTo wR="f25" hR="f34" stAng="f77" swAng="f78"/>
                <a:moveTo>
                  <a:pt x="f79" y="f80"/>
                </a:moveTo>
                <a:arcTo wR="f31" hR="f32" stAng="f16" swAng="f81"/>
                <a:moveTo>
                  <a:pt x="f82" y="f83"/>
                </a:moveTo>
                <a:arcTo wR="f31" hR="f32" stAng="f17" swAng="f84"/>
                <a:moveTo>
                  <a:pt x="f85" y="f86"/>
                </a:moveTo>
                <a:arcTo wR="f28" hR="f29" stAng="f18" swAng="f87"/>
                <a:moveTo>
                  <a:pt x="f88" y="f89"/>
                </a:moveTo>
                <a:arcTo wR="f22" hR="f23" stAng="f19" swAng="f90"/>
                <a:moveTo>
                  <a:pt x="f91" y="f92"/>
                </a:moveTo>
                <a:arcTo wR="f22" hR="f23" stAng="f93" swAng="f94"/>
              </a:path>
            </a:pathLst>
          </a:custGeom>
          <a:solidFill>
            <a:srgbClr val="5B9BD5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3" name="Wolke 18"/>
          <p:cNvSpPr/>
          <p:nvPr/>
        </p:nvSpPr>
        <p:spPr>
          <a:xfrm>
            <a:off x="8060865" y="5381948"/>
            <a:ext cx="1254639" cy="6167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00"/>
              <a:gd name="f7" fmla="+- 0 0 11429249"/>
              <a:gd name="f8" fmla="+- 0 0 8646143"/>
              <a:gd name="f9" fmla="+- 0 0 8748475"/>
              <a:gd name="f10" fmla="+- 0 0 7859163"/>
              <a:gd name="f11" fmla="+- 0 0 4722533"/>
              <a:gd name="f12" fmla="+- 0 0 2776035"/>
              <a:gd name="f13" fmla="+- 0 0 16496525"/>
              <a:gd name="f14" fmla="+- 0 0 14809710"/>
              <a:gd name="f15" fmla="+- 0 0 4217541"/>
              <a:gd name="f16" fmla="+- 0 0 824660"/>
              <a:gd name="f17" fmla="+- 0 0 8950887"/>
              <a:gd name="f18" fmla="+- 0 0 9809656"/>
              <a:gd name="f19" fmla="+- 0 0 4002417"/>
              <a:gd name="f20" fmla="val 3900"/>
              <a:gd name="f21" fmla="val 14370"/>
              <a:gd name="f22" fmla="val 6753"/>
              <a:gd name="f23" fmla="val 9190"/>
              <a:gd name="f24" fmla="val 7426832"/>
              <a:gd name="f25" fmla="val 5333"/>
              <a:gd name="f26" fmla="val 7267"/>
              <a:gd name="f27" fmla="val 5396714"/>
              <a:gd name="f28" fmla="val 4365"/>
              <a:gd name="f29" fmla="val 5945"/>
              <a:gd name="f30" fmla="val 5983381"/>
              <a:gd name="f31" fmla="val 4857"/>
              <a:gd name="f32" fmla="val 6595"/>
              <a:gd name="f33" fmla="val 7034504"/>
              <a:gd name="f34" fmla="val 7273"/>
              <a:gd name="f35" fmla="val 6541615"/>
              <a:gd name="f36" fmla="val 6775"/>
              <a:gd name="f37" fmla="val 9220"/>
              <a:gd name="f38" fmla="val 7816140"/>
              <a:gd name="f39" fmla="val 5785"/>
              <a:gd name="f40" fmla="val 7867"/>
              <a:gd name="f41" fmla="val 37501"/>
              <a:gd name="f42" fmla="val 6842000"/>
              <a:gd name="f43" fmla="val 6752"/>
              <a:gd name="f44" fmla="val 9215"/>
              <a:gd name="f45" fmla="val 1347096"/>
              <a:gd name="f46" fmla="val 6910353"/>
              <a:gd name="f47" fmla="val 7720"/>
              <a:gd name="f48" fmla="val 10543"/>
              <a:gd name="f49" fmla="val 3974558"/>
              <a:gd name="f50" fmla="val 4542661"/>
              <a:gd name="f51" fmla="val 4360"/>
              <a:gd name="f52" fmla="val 5918"/>
              <a:gd name="f53" fmla="val 8804134"/>
              <a:gd name="f54" fmla="val 4345"/>
              <a:gd name="f55" fmla="val 9151131"/>
              <a:gd name="f56" fmla="val 4693"/>
              <a:gd name="f57" fmla="val 26177"/>
              <a:gd name="f58" fmla="val 5204520"/>
              <a:gd name="f59" fmla="val 1585770"/>
              <a:gd name="f60" fmla="val 6928"/>
              <a:gd name="f61" fmla="val 34899"/>
              <a:gd name="f62" fmla="val 4416628"/>
              <a:gd name="f63" fmla="val 686848"/>
              <a:gd name="f64" fmla="val 16478"/>
              <a:gd name="f65" fmla="val 39090"/>
              <a:gd name="f66" fmla="val 8257448"/>
              <a:gd name="f67" fmla="val 844866"/>
              <a:gd name="f68" fmla="val 28827"/>
              <a:gd name="f69" fmla="val 34751"/>
              <a:gd name="f70" fmla="val 387196"/>
              <a:gd name="f71" fmla="val 959901"/>
              <a:gd name="f72" fmla="val 34129"/>
              <a:gd name="f73" fmla="val 22954"/>
              <a:gd name="f74" fmla="val 4255042"/>
              <a:gd name="f75" fmla="val 41798"/>
              <a:gd name="f76" fmla="val 15354"/>
              <a:gd name="f77" fmla="val 1819082"/>
              <a:gd name="f78" fmla="val 1665090"/>
              <a:gd name="f79" fmla="val 38324"/>
              <a:gd name="f80" fmla="val 5426"/>
              <a:gd name="f81" fmla="val 891534"/>
              <a:gd name="f82" fmla="val 29078"/>
              <a:gd name="f83" fmla="val 3952"/>
              <a:gd name="f84" fmla="val 1091722"/>
              <a:gd name="f85" fmla="val 22141"/>
              <a:gd name="f86" fmla="val 4720"/>
              <a:gd name="f87" fmla="val 1061181"/>
              <a:gd name="f88" fmla="val 14000"/>
              <a:gd name="f89" fmla="val 5192"/>
              <a:gd name="f90" fmla="val 739161"/>
              <a:gd name="f91" fmla="val 4127"/>
              <a:gd name="f92" fmla="val 15789"/>
              <a:gd name="f93" fmla="val 9459261"/>
              <a:gd name="f94" fmla="val 711490"/>
              <a:gd name="f95" fmla="+- 0 0 -90"/>
              <a:gd name="f96" fmla="+- 0 0 -180"/>
              <a:gd name="f97" fmla="+- 0 0 -270"/>
              <a:gd name="f98" fmla="+- 0 0 -360"/>
              <a:gd name="f99" fmla="*/ f3 1 43200"/>
              <a:gd name="f100" fmla="*/ f4 1 43200"/>
              <a:gd name="f101" fmla="+- f6 0 f5"/>
              <a:gd name="f102" fmla="*/ f95 f0 1"/>
              <a:gd name="f103" fmla="*/ f96 f0 1"/>
              <a:gd name="f104" fmla="*/ f97 f0 1"/>
              <a:gd name="f105" fmla="*/ f98 f0 1"/>
              <a:gd name="f106" fmla="*/ f101 1 2"/>
              <a:gd name="f107" fmla="*/ f101 1 43200"/>
              <a:gd name="f108" fmla="*/ f101 2977 1"/>
              <a:gd name="f109" fmla="*/ f101 3262 1"/>
              <a:gd name="f110" fmla="*/ f101 17087 1"/>
              <a:gd name="f111" fmla="*/ f101 17337 1"/>
              <a:gd name="f112" fmla="*/ f101 67 1"/>
              <a:gd name="f113" fmla="*/ f101 21577 1"/>
              <a:gd name="f114" fmla="*/ f101 21582 1"/>
              <a:gd name="f115" fmla="*/ f101 1235 1"/>
              <a:gd name="f116" fmla="*/ f102 1 f2"/>
              <a:gd name="f117" fmla="*/ f103 1 f2"/>
              <a:gd name="f118" fmla="*/ f104 1 f2"/>
              <a:gd name="f119" fmla="*/ f105 1 f2"/>
              <a:gd name="f120" fmla="+- f5 f106 0"/>
              <a:gd name="f121" fmla="*/ f108 1 21600"/>
              <a:gd name="f122" fmla="*/ f109 1 21600"/>
              <a:gd name="f123" fmla="*/ f110 1 21600"/>
              <a:gd name="f124" fmla="*/ f111 1 21600"/>
              <a:gd name="f125" fmla="*/ f112 1 21600"/>
              <a:gd name="f126" fmla="*/ f113 1 21600"/>
              <a:gd name="f127" fmla="*/ f114 1 21600"/>
              <a:gd name="f128" fmla="*/ f115 1 21600"/>
              <a:gd name="f129" fmla="+- f116 0 f1"/>
              <a:gd name="f130" fmla="+- f117 0 f1"/>
              <a:gd name="f131" fmla="+- f118 0 f1"/>
              <a:gd name="f132" fmla="+- f119 0 f1"/>
              <a:gd name="f133" fmla="*/ f127 1 f107"/>
              <a:gd name="f134" fmla="*/ f120 1 f107"/>
              <a:gd name="f135" fmla="*/ f126 1 f107"/>
              <a:gd name="f136" fmla="*/ f125 1 f107"/>
              <a:gd name="f137" fmla="*/ f128 1 f107"/>
              <a:gd name="f138" fmla="*/ f121 1 f107"/>
              <a:gd name="f139" fmla="*/ f123 1 f107"/>
              <a:gd name="f140" fmla="*/ f122 1 f107"/>
              <a:gd name="f141" fmla="*/ f124 1 f107"/>
              <a:gd name="f142" fmla="*/ f138 f99 1"/>
              <a:gd name="f143" fmla="*/ f139 f99 1"/>
              <a:gd name="f144" fmla="*/ f141 f100 1"/>
              <a:gd name="f145" fmla="*/ f140 f100 1"/>
              <a:gd name="f146" fmla="*/ f133 f99 1"/>
              <a:gd name="f147" fmla="*/ f134 f100 1"/>
              <a:gd name="f148" fmla="*/ f134 f99 1"/>
              <a:gd name="f149" fmla="*/ f135 f100 1"/>
              <a:gd name="f150" fmla="*/ f136 f99 1"/>
              <a:gd name="f151" fmla="*/ f137 f10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9">
                <a:pos x="f146" y="f147"/>
              </a:cxn>
              <a:cxn ang="f130">
                <a:pos x="f148" y="f149"/>
              </a:cxn>
              <a:cxn ang="f131">
                <a:pos x="f150" y="f147"/>
              </a:cxn>
              <a:cxn ang="f132">
                <a:pos x="f148" y="f151"/>
              </a:cxn>
            </a:cxnLst>
            <a:rect l="f142" t="f145" r="f143" b="f144"/>
            <a:pathLst>
              <a:path w="43200" h="43200">
                <a:moveTo>
                  <a:pt x="f20" y="f21"/>
                </a:moveTo>
                <a:arcTo wR="f22" hR="f23" stAng="f7" swAng="f24"/>
                <a:arcTo wR="f25" hR="f26" stAng="f8" swAng="f27"/>
                <a:arcTo wR="f28" hR="f29" stAng="f9" swAng="f30"/>
                <a:arcTo wR="f31" hR="f32" stAng="f10" swAng="f33"/>
                <a:arcTo wR="f25" hR="f34" stAng="f11" swAng="f35"/>
                <a:arcTo wR="f36" hR="f37" stAng="f12" swAng="f38"/>
                <a:arcTo wR="f39" hR="f40" stAng="f41" swAng="f42"/>
                <a:arcTo wR="f43" hR="f44" stAng="f45" swAng="f46"/>
                <a:arcTo wR="f47" hR="f48" stAng="f49" swAng="f50"/>
                <a:arcTo wR="f51" hR="f52" stAng="f13" swAng="f53"/>
                <a:arcTo wR="f54" hR="f29" stAng="f14" swAng="f55"/>
                <a:close/>
              </a:path>
              <a:path w="43200" h="43200" fill="none">
                <a:moveTo>
                  <a:pt x="f56" y="f57"/>
                </a:moveTo>
                <a:arcTo wR="f54" hR="f29" stAng="f58" swAng="f59"/>
                <a:moveTo>
                  <a:pt x="f60" y="f61"/>
                </a:moveTo>
                <a:arcTo wR="f51" hR="f52" stAng="f62" swAng="f63"/>
                <a:moveTo>
                  <a:pt x="f64" y="f65"/>
                </a:moveTo>
                <a:arcTo wR="f43" hR="f44" stAng="f66" swAng="f67"/>
                <a:moveTo>
                  <a:pt x="f68" y="f69"/>
                </a:moveTo>
                <a:arcTo wR="f43" hR="f44" stAng="f70" swAng="f71"/>
                <a:moveTo>
                  <a:pt x="f72" y="f73"/>
                </a:moveTo>
                <a:arcTo wR="f39" hR="f40" stAng="f15" swAng="f74"/>
                <a:moveTo>
                  <a:pt x="f75" y="f76"/>
                </a:moveTo>
                <a:arcTo wR="f25" hR="f34" stAng="f77" swAng="f78"/>
                <a:moveTo>
                  <a:pt x="f79" y="f80"/>
                </a:moveTo>
                <a:arcTo wR="f31" hR="f32" stAng="f16" swAng="f81"/>
                <a:moveTo>
                  <a:pt x="f82" y="f83"/>
                </a:moveTo>
                <a:arcTo wR="f31" hR="f32" stAng="f17" swAng="f84"/>
                <a:moveTo>
                  <a:pt x="f85" y="f86"/>
                </a:moveTo>
                <a:arcTo wR="f28" hR="f29" stAng="f18" swAng="f87"/>
                <a:moveTo>
                  <a:pt x="f88" y="f89"/>
                </a:moveTo>
                <a:arcTo wR="f22" hR="f23" stAng="f19" swAng="f90"/>
                <a:moveTo>
                  <a:pt x="f91" y="f92"/>
                </a:moveTo>
                <a:arcTo wR="f22" hR="f23" stAng="f93" swAng="f94"/>
              </a:path>
            </a:pathLst>
          </a:custGeom>
          <a:solidFill>
            <a:srgbClr val="5B9BD5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4" name="Zylinder 22"/>
          <p:cNvSpPr/>
          <p:nvPr/>
        </p:nvSpPr>
        <p:spPr>
          <a:xfrm>
            <a:off x="3897794" y="3635901"/>
            <a:ext cx="331424" cy="67434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+- 0 0 10800000"/>
              <a:gd name="f9" fmla="val 25000"/>
              <a:gd name="f10" fmla="+- 0 0 -360"/>
              <a:gd name="f11" fmla="abs f4"/>
              <a:gd name="f12" fmla="abs f5"/>
              <a:gd name="f13" fmla="abs f6"/>
              <a:gd name="f14" fmla="*/ f10 f1 1"/>
              <a:gd name="f15" fmla="?: f11 f4 1"/>
              <a:gd name="f16" fmla="?: f12 f5 1"/>
              <a:gd name="f17" fmla="?: f13 f6 1"/>
              <a:gd name="f18" fmla="*/ f14 1 f3"/>
              <a:gd name="f19" fmla="*/ f15 1 21600"/>
              <a:gd name="f20" fmla="*/ f16 1 21600"/>
              <a:gd name="f21" fmla="*/ 21600 f15 1"/>
              <a:gd name="f22" fmla="*/ 21600 f16 1"/>
              <a:gd name="f23" fmla="+- f18 0 f2"/>
              <a:gd name="f24" fmla="min f20 f19"/>
              <a:gd name="f25" fmla="*/ f21 1 f17"/>
              <a:gd name="f26" fmla="*/ f22 1 f17"/>
              <a:gd name="f27" fmla="val f25"/>
              <a:gd name="f28" fmla="val f26"/>
              <a:gd name="f29" fmla="*/ f7 f24 1"/>
              <a:gd name="f30" fmla="+- f28 0 f7"/>
              <a:gd name="f31" fmla="+- f27 0 f7"/>
              <a:gd name="f32" fmla="*/ f27 f24 1"/>
              <a:gd name="f33" fmla="*/ f31 1 2"/>
              <a:gd name="f34" fmla="min f31 f30"/>
              <a:gd name="f35" fmla="+- f7 f33 0"/>
              <a:gd name="f36" fmla="*/ f34 f9 1"/>
              <a:gd name="f37" fmla="*/ f33 f24 1"/>
              <a:gd name="f38" fmla="*/ f36 1 200000"/>
              <a:gd name="f39" fmla="*/ f35 f24 1"/>
              <a:gd name="f40" fmla="+- f38 f38 0"/>
              <a:gd name="f41" fmla="+- f28 0 f38"/>
              <a:gd name="f42" fmla="*/ f38 f24 1"/>
              <a:gd name="f43" fmla="*/ f40 f24 1"/>
              <a:gd name="f44" fmla="*/ f41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9" y="f43"/>
              </a:cxn>
            </a:cxnLst>
            <a:rect l="f29" t="f43" r="f32" b="f44"/>
            <a:pathLst>
              <a:path stroke="0">
                <a:moveTo>
                  <a:pt x="f29" y="f42"/>
                </a:moveTo>
                <a:arcTo wR="f37" hR="f42" stAng="f1" swAng="f8"/>
                <a:lnTo>
                  <a:pt x="f32" y="f44"/>
                </a:lnTo>
                <a:arcTo wR="f37" hR="f42" stAng="f7" swAng="f1"/>
                <a:close/>
              </a:path>
              <a:path stroke="0">
                <a:moveTo>
                  <a:pt x="f29" y="f42"/>
                </a:moveTo>
                <a:arcTo wR="f37" hR="f42" stAng="f1" swAng="f0"/>
                <a:close/>
              </a:path>
              <a:path fill="none">
                <a:moveTo>
                  <a:pt x="f32" y="f42"/>
                </a:moveTo>
                <a:arcTo wR="f37" hR="f42" stAng="f7" swAng="f0"/>
                <a:lnTo>
                  <a:pt x="f32" y="f44"/>
                </a:lnTo>
                <a:arcTo wR="f37" hR="f42" stAng="f7" swAng="f1"/>
                <a:lnTo>
                  <a:pt x="f29" y="f42"/>
                </a:lnTo>
              </a:path>
            </a:pathLst>
          </a:custGeom>
          <a:solidFill>
            <a:srgbClr val="7F7F7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15" name="Grafik 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5703" y="2725652"/>
            <a:ext cx="3036073" cy="115224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Zylinder 23"/>
          <p:cNvSpPr/>
          <p:nvPr/>
        </p:nvSpPr>
        <p:spPr>
          <a:xfrm>
            <a:off x="6839977" y="3577507"/>
            <a:ext cx="331424" cy="67434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+- 0 0 10800000"/>
              <a:gd name="f9" fmla="val 25000"/>
              <a:gd name="f10" fmla="+- 0 0 -360"/>
              <a:gd name="f11" fmla="abs f4"/>
              <a:gd name="f12" fmla="abs f5"/>
              <a:gd name="f13" fmla="abs f6"/>
              <a:gd name="f14" fmla="*/ f10 f1 1"/>
              <a:gd name="f15" fmla="?: f11 f4 1"/>
              <a:gd name="f16" fmla="?: f12 f5 1"/>
              <a:gd name="f17" fmla="?: f13 f6 1"/>
              <a:gd name="f18" fmla="*/ f14 1 f3"/>
              <a:gd name="f19" fmla="*/ f15 1 21600"/>
              <a:gd name="f20" fmla="*/ f16 1 21600"/>
              <a:gd name="f21" fmla="*/ 21600 f15 1"/>
              <a:gd name="f22" fmla="*/ 21600 f16 1"/>
              <a:gd name="f23" fmla="+- f18 0 f2"/>
              <a:gd name="f24" fmla="min f20 f19"/>
              <a:gd name="f25" fmla="*/ f21 1 f17"/>
              <a:gd name="f26" fmla="*/ f22 1 f17"/>
              <a:gd name="f27" fmla="val f25"/>
              <a:gd name="f28" fmla="val f26"/>
              <a:gd name="f29" fmla="*/ f7 f24 1"/>
              <a:gd name="f30" fmla="+- f28 0 f7"/>
              <a:gd name="f31" fmla="+- f27 0 f7"/>
              <a:gd name="f32" fmla="*/ f27 f24 1"/>
              <a:gd name="f33" fmla="*/ f31 1 2"/>
              <a:gd name="f34" fmla="min f31 f30"/>
              <a:gd name="f35" fmla="+- f7 f33 0"/>
              <a:gd name="f36" fmla="*/ f34 f9 1"/>
              <a:gd name="f37" fmla="*/ f33 f24 1"/>
              <a:gd name="f38" fmla="*/ f36 1 200000"/>
              <a:gd name="f39" fmla="*/ f35 f24 1"/>
              <a:gd name="f40" fmla="+- f38 f38 0"/>
              <a:gd name="f41" fmla="+- f28 0 f38"/>
              <a:gd name="f42" fmla="*/ f38 f24 1"/>
              <a:gd name="f43" fmla="*/ f40 f24 1"/>
              <a:gd name="f44" fmla="*/ f41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9" y="f43"/>
              </a:cxn>
            </a:cxnLst>
            <a:rect l="f29" t="f43" r="f32" b="f44"/>
            <a:pathLst>
              <a:path stroke="0">
                <a:moveTo>
                  <a:pt x="f29" y="f42"/>
                </a:moveTo>
                <a:arcTo wR="f37" hR="f42" stAng="f1" swAng="f8"/>
                <a:lnTo>
                  <a:pt x="f32" y="f44"/>
                </a:lnTo>
                <a:arcTo wR="f37" hR="f42" stAng="f7" swAng="f1"/>
                <a:close/>
              </a:path>
              <a:path stroke="0">
                <a:moveTo>
                  <a:pt x="f29" y="f42"/>
                </a:moveTo>
                <a:arcTo wR="f37" hR="f42" stAng="f1" swAng="f0"/>
                <a:close/>
              </a:path>
              <a:path fill="none">
                <a:moveTo>
                  <a:pt x="f32" y="f42"/>
                </a:moveTo>
                <a:arcTo wR="f37" hR="f42" stAng="f7" swAng="f0"/>
                <a:lnTo>
                  <a:pt x="f32" y="f44"/>
                </a:lnTo>
                <a:arcTo wR="f37" hR="f42" stAng="f7" swAng="f1"/>
                <a:lnTo>
                  <a:pt x="f29" y="f42"/>
                </a:lnTo>
              </a:path>
            </a:pathLst>
          </a:custGeom>
          <a:solidFill>
            <a:srgbClr val="7F7F7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7" name="Richtungspfeil 24"/>
          <p:cNvSpPr/>
          <p:nvPr/>
        </p:nvSpPr>
        <p:spPr>
          <a:xfrm>
            <a:off x="5674455" y="2757985"/>
            <a:ext cx="3013743" cy="97510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180"/>
              <a:gd name="f10" fmla="abs f3"/>
              <a:gd name="f11" fmla="abs f4"/>
              <a:gd name="f12" fmla="abs f5"/>
              <a:gd name="f13" fmla="*/ f8 f0 1"/>
              <a:gd name="f14" fmla="*/ f9 f0 1"/>
              <a:gd name="f15" fmla="?: f10 f3 1"/>
              <a:gd name="f16" fmla="?: f11 f4 1"/>
              <a:gd name="f17" fmla="?: f12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+- f30 0 f6"/>
              <a:gd name="f33" fmla="+- f29 0 f6"/>
              <a:gd name="f34" fmla="*/ f30 f26 1"/>
              <a:gd name="f35" fmla="*/ f29 f26 1"/>
              <a:gd name="f36" fmla="*/ f32 1 2"/>
              <a:gd name="f37" fmla="min f33 f32"/>
              <a:gd name="f38" fmla="+- f6 f36 0"/>
              <a:gd name="f39" fmla="*/ f37 f7 1"/>
              <a:gd name="f40" fmla="*/ f39 1 100000"/>
              <a:gd name="f41" fmla="*/ f38 f26 1"/>
              <a:gd name="f42" fmla="+- f29 0 f40"/>
              <a:gd name="f43" fmla="+- f42 f29 0"/>
              <a:gd name="f44" fmla="*/ f42 1 2"/>
              <a:gd name="f45" fmla="*/ f42 f26 1"/>
              <a:gd name="f46" fmla="*/ f43 1 2"/>
              <a:gd name="f47" fmla="*/ f44 f26 1"/>
              <a:gd name="f48" fmla="*/ f46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47" y="f31"/>
              </a:cxn>
              <a:cxn ang="f25">
                <a:pos x="f47" y="f34"/>
              </a:cxn>
            </a:cxnLst>
            <a:rect l="f31" t="f31" r="f48" b="f34"/>
            <a:pathLst>
              <a:path>
                <a:moveTo>
                  <a:pt x="f31" y="f31"/>
                </a:moveTo>
                <a:lnTo>
                  <a:pt x="f45" y="f31"/>
                </a:lnTo>
                <a:lnTo>
                  <a:pt x="f35" y="f41"/>
                </a:lnTo>
                <a:lnTo>
                  <a:pt x="f45" y="f34"/>
                </a:lnTo>
                <a:lnTo>
                  <a:pt x="f31" y="f34"/>
                </a:lnTo>
                <a:close/>
              </a:path>
            </a:pathLst>
          </a:custGeom>
          <a:solidFill>
            <a:srgbClr val="F2F2F2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Gelenkte Nutzung: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Steg: Übung 2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8" name="Abgerundete rechteckige Legende 25"/>
          <p:cNvSpPr/>
          <p:nvPr/>
        </p:nvSpPr>
        <p:spPr>
          <a:xfrm>
            <a:off x="1762085" y="1328751"/>
            <a:ext cx="5884959" cy="1275834"/>
          </a:xfrm>
          <a:custGeom>
            <a:avLst>
              <a:gd name="f0" fmla="val 25791"/>
              <a:gd name="f1" fmla="val 17489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Vielen Dank für Ihre </a:t>
            </a:r>
            <a:r>
              <a:rPr lang="de-DE" sz="3200" b="1" i="0" u="none" strike="noStrike" kern="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Einschätzung.</a:t>
            </a:r>
            <a:endParaRPr lang="de-DE" sz="32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9" name="Abgerundete rechteckige Legende 26"/>
          <p:cNvSpPr/>
          <p:nvPr/>
        </p:nvSpPr>
        <p:spPr>
          <a:xfrm>
            <a:off x="1111352" y="1249134"/>
            <a:ext cx="6949513" cy="1374635"/>
          </a:xfrm>
          <a:custGeom>
            <a:avLst>
              <a:gd name="f0" fmla="val 24734"/>
              <a:gd name="f1" fmla="val 17547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+- 0 0 f12"/>
              <a:gd name="f21" fmla="+- 3590 0 f8"/>
              <a:gd name="f22" fmla="+- 0 0 f3"/>
              <a:gd name="f23" fmla="+- 21600 0 f15"/>
              <a:gd name="f24" fmla="+- 18010 0 f9"/>
              <a:gd name="f25" fmla="+- f9 0 f8"/>
              <a:gd name="f26" fmla="pin -2147483647 f0 2147483647"/>
              <a:gd name="f27" fmla="pin -2147483647 f1 2147483647"/>
              <a:gd name="f28" fmla="*/ f17 f2 1"/>
              <a:gd name="f29" fmla="val f26"/>
              <a:gd name="f30" fmla="val f27"/>
              <a:gd name="f31" fmla="abs f20"/>
              <a:gd name="f32" fmla="abs f21"/>
              <a:gd name="f33" fmla="?: f20 f22 f3"/>
              <a:gd name="f34" fmla="?: f20 f3 f22"/>
              <a:gd name="f35" fmla="?: f20 f4 f3"/>
              <a:gd name="f36" fmla="?: f20 f3 f4"/>
              <a:gd name="f37" fmla="abs f23"/>
              <a:gd name="f38" fmla="?: f21 f22 f3"/>
              <a:gd name="f39" fmla="?: f21 f3 f22"/>
              <a:gd name="f40" fmla="?: f23 0 f2"/>
              <a:gd name="f41" fmla="?: f23 f2 0"/>
              <a:gd name="f42" fmla="abs f24"/>
              <a:gd name="f43" fmla="?: f23 f22 f3"/>
              <a:gd name="f44" fmla="?: f23 f3 f22"/>
              <a:gd name="f45" fmla="?: f23 f4 f3"/>
              <a:gd name="f46" fmla="?: f23 f3 f4"/>
              <a:gd name="f47" fmla="?: f24 f22 f3"/>
              <a:gd name="f48" fmla="?: f24 f3 f22"/>
              <a:gd name="f49" fmla="?: f20 0 f2"/>
              <a:gd name="f50" fmla="?: f20 f2 0"/>
              <a:gd name="f51" fmla="*/ f25 1 21600"/>
              <a:gd name="f52" fmla="*/ f26 f18 1"/>
              <a:gd name="f53" fmla="*/ f27 f19 1"/>
              <a:gd name="f54" fmla="*/ f28 1 f5"/>
              <a:gd name="f55" fmla="+- f29 0 10800"/>
              <a:gd name="f56" fmla="+- f30 0 10800"/>
              <a:gd name="f57" fmla="+- f30 0 21600"/>
              <a:gd name="f58" fmla="+- f29 0 21600"/>
              <a:gd name="f59" fmla="?: f20 f36 f35"/>
              <a:gd name="f60" fmla="?: f20 f35 f36"/>
              <a:gd name="f61" fmla="?: f21 f34 f33"/>
              <a:gd name="f62" fmla="?: f21 f41 f40"/>
              <a:gd name="f63" fmla="?: f21 f40 f41"/>
              <a:gd name="f64" fmla="?: f23 f38 f39"/>
              <a:gd name="f65" fmla="?: f23 f46 f45"/>
              <a:gd name="f66" fmla="?: f23 f45 f46"/>
              <a:gd name="f67" fmla="?: f24 f44 f43"/>
              <a:gd name="f68" fmla="?: f24 f50 f49"/>
              <a:gd name="f69" fmla="?: f24 f49 f50"/>
              <a:gd name="f70" fmla="?: f20 f47 f48"/>
              <a:gd name="f71" fmla="*/ 800 f51 1"/>
              <a:gd name="f72" fmla="*/ 20800 f51 1"/>
              <a:gd name="f73" fmla="*/ f29 f18 1"/>
              <a:gd name="f74" fmla="*/ f30 f19 1"/>
              <a:gd name="f75" fmla="+- f54 0 f3"/>
              <a:gd name="f76" fmla="abs f55"/>
              <a:gd name="f77" fmla="abs f56"/>
              <a:gd name="f78" fmla="?: f21 f60 f59"/>
              <a:gd name="f79" fmla="?: f23 f62 f63"/>
              <a:gd name="f80" fmla="?: f24 f66 f65"/>
              <a:gd name="f81" fmla="?: f20 f68 f69"/>
              <a:gd name="f82" fmla="*/ f71 1 f51"/>
              <a:gd name="f83" fmla="*/ f72 1 f51"/>
              <a:gd name="f84" fmla="+- f76 0 f77"/>
              <a:gd name="f85" fmla="+- f77 0 f76"/>
              <a:gd name="f86" fmla="*/ f82 f18 1"/>
              <a:gd name="f87" fmla="*/ f83 f18 1"/>
              <a:gd name="f88" fmla="*/ f83 f19 1"/>
              <a:gd name="f89" fmla="*/ f82 f19 1"/>
              <a:gd name="f90" fmla="?: f56 f10 f84"/>
              <a:gd name="f91" fmla="?: f56 f84 f10"/>
              <a:gd name="f92" fmla="?: f55 f10 f85"/>
              <a:gd name="f93" fmla="?: f55 f85 f10"/>
              <a:gd name="f94" fmla="?: f29 f10 f90"/>
              <a:gd name="f95" fmla="?: f29 f10 f91"/>
              <a:gd name="f96" fmla="?: f57 f92 f10"/>
              <a:gd name="f97" fmla="?: f57 f93 f10"/>
              <a:gd name="f98" fmla="?: f58 f91 f10"/>
              <a:gd name="f99" fmla="?: f58 f90 f10"/>
              <a:gd name="f100" fmla="?: f30 f10 f93"/>
              <a:gd name="f101" fmla="?: f30 f10 f92"/>
              <a:gd name="f102" fmla="?: f94 f29 0"/>
              <a:gd name="f103" fmla="?: f94 f30 6280"/>
              <a:gd name="f104" fmla="?: f95 f29 0"/>
              <a:gd name="f105" fmla="?: f95 f30 15320"/>
              <a:gd name="f106" fmla="?: f96 f29 6280"/>
              <a:gd name="f107" fmla="?: f96 f30 21600"/>
              <a:gd name="f108" fmla="?: f97 f29 15320"/>
              <a:gd name="f109" fmla="?: f97 f30 21600"/>
              <a:gd name="f110" fmla="?: f98 f29 21600"/>
              <a:gd name="f111" fmla="?: f98 f30 15320"/>
              <a:gd name="f112" fmla="?: f99 f29 21600"/>
              <a:gd name="f113" fmla="?: f99 f30 6280"/>
              <a:gd name="f114" fmla="?: f100 f29 15320"/>
              <a:gd name="f115" fmla="?: f100 f30 0"/>
              <a:gd name="f116" fmla="?: f101 f29 6280"/>
              <a:gd name="f117" fmla="?: f101 f30 0"/>
            </a:gdLst>
            <a:ahLst>
              <a:ahXY gdRefX="f0" minX="f16" maxX="f11" gdRefY="f1" minY="f16" maxY="f11">
                <a:pos x="f52" y="f5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86" t="f89" r="f87" b="f88"/>
            <a:pathLst>
              <a:path w="21600" h="21600">
                <a:moveTo>
                  <a:pt x="f12" y="f8"/>
                </a:moveTo>
                <a:arcTo wR="f31" hR="f32" stAng="f78" swAng="f61"/>
                <a:lnTo>
                  <a:pt x="f102" y="f103"/>
                </a:lnTo>
                <a:lnTo>
                  <a:pt x="f8" y="f13"/>
                </a:lnTo>
                <a:lnTo>
                  <a:pt x="f8" y="f14"/>
                </a:lnTo>
                <a:lnTo>
                  <a:pt x="f104" y="f105"/>
                </a:lnTo>
                <a:lnTo>
                  <a:pt x="f8" y="f15"/>
                </a:lnTo>
                <a:arcTo wR="f32" hR="f37" stAng="f79" swAng="f64"/>
                <a:lnTo>
                  <a:pt x="f106" y="f107"/>
                </a:lnTo>
                <a:lnTo>
                  <a:pt x="f13" y="f9"/>
                </a:lnTo>
                <a:lnTo>
                  <a:pt x="f14" y="f9"/>
                </a:lnTo>
                <a:lnTo>
                  <a:pt x="f108" y="f109"/>
                </a:lnTo>
                <a:lnTo>
                  <a:pt x="f15" y="f9"/>
                </a:lnTo>
                <a:arcTo wR="f37" hR="f42" stAng="f80" swAng="f67"/>
                <a:lnTo>
                  <a:pt x="f110" y="f111"/>
                </a:lnTo>
                <a:lnTo>
                  <a:pt x="f9" y="f14"/>
                </a:lnTo>
                <a:lnTo>
                  <a:pt x="f9" y="f13"/>
                </a:lnTo>
                <a:lnTo>
                  <a:pt x="f112" y="f113"/>
                </a:lnTo>
                <a:lnTo>
                  <a:pt x="f9" y="f12"/>
                </a:lnTo>
                <a:arcTo wR="f42" hR="f31" stAng="f81" swAng="f70"/>
                <a:lnTo>
                  <a:pt x="f114" y="f115"/>
                </a:lnTo>
                <a:lnTo>
                  <a:pt x="f14" y="f8"/>
                </a:lnTo>
                <a:lnTo>
                  <a:pt x="f13" y="f8"/>
                </a:lnTo>
                <a:lnTo>
                  <a:pt x="f116" y="f11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Sie können jetzt selbst entscheiden, welchen Teil der Insel Sie als Nächstes erkunden wollen.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9" grpId="0" animBg="1"/>
    </p:bldLst>
  </p:timing>
</p:sld>
</file>

<file path=ppt/theme/theme1.xml><?xml version="1.0" encoding="utf-8"?>
<a:theme xmlns:a="http://schemas.openxmlformats.org/drawingml/2006/main" name="LMU_Corporate Design_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PPT_Begleitmaterialien</Template>
  <TotalTime>0</TotalTime>
  <Words>323</Words>
  <Application>Microsoft Office PowerPoint</Application>
  <PresentationFormat>Breitbild</PresentationFormat>
  <Paragraphs>45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3" baseType="lpstr">
      <vt:lpstr>ＭＳ Ｐゴシック</vt:lpstr>
      <vt:lpstr>Arial</vt:lpstr>
      <vt:lpstr>Calibri</vt:lpstr>
      <vt:lpstr>LMU CompatilFact</vt:lpstr>
      <vt:lpstr>Times New Roman</vt:lpstr>
      <vt:lpstr>LMU_Corporate Design_2</vt:lpstr>
      <vt:lpstr>PowerPoint-Präsentation</vt:lpstr>
      <vt:lpstr>Steg</vt:lpstr>
      <vt:lpstr>Steg</vt:lpstr>
      <vt:lpstr>Steg</vt:lpstr>
      <vt:lpstr>Steg</vt:lpstr>
      <vt:lpstr>Steg</vt:lpstr>
      <vt:lpstr>Steg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mario</dc:creator>
  <cp:lastModifiedBy>Windows User</cp:lastModifiedBy>
  <cp:revision>9</cp:revision>
  <dcterms:created xsi:type="dcterms:W3CDTF">2017-03-22T07:46:31Z</dcterms:created>
  <dcterms:modified xsi:type="dcterms:W3CDTF">2019-08-30T13:48:00Z</dcterms:modified>
</cp:coreProperties>
</file>